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8C03-910A-49CE-8EAE-55D735AF37C0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A1F7-2695-4B79-98EF-27DD33B8F2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115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8C03-910A-49CE-8EAE-55D735AF37C0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A1F7-2695-4B79-98EF-27DD33B8F2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577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8C03-910A-49CE-8EAE-55D735AF37C0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A1F7-2695-4B79-98EF-27DD33B8F2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44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8C03-910A-49CE-8EAE-55D735AF37C0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A1F7-2695-4B79-98EF-27DD33B8F2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566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8C03-910A-49CE-8EAE-55D735AF37C0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A1F7-2695-4B79-98EF-27DD33B8F2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436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8C03-910A-49CE-8EAE-55D735AF37C0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A1F7-2695-4B79-98EF-27DD33B8F2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257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8C03-910A-49CE-8EAE-55D735AF37C0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A1F7-2695-4B79-98EF-27DD33B8F2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23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8C03-910A-49CE-8EAE-55D735AF37C0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A1F7-2695-4B79-98EF-27DD33B8F2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990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8C03-910A-49CE-8EAE-55D735AF37C0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A1F7-2695-4B79-98EF-27DD33B8F2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118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8C03-910A-49CE-8EAE-55D735AF37C0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A1F7-2695-4B79-98EF-27DD33B8F2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835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8C03-910A-49CE-8EAE-55D735AF37C0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3A1F7-2695-4B79-98EF-27DD33B8F2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531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88C03-910A-49CE-8EAE-55D735AF37C0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3A1F7-2695-4B79-98EF-27DD33B8F2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3780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moji-face-emotions-sad-2792377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FAEE0E2-DC86-4CBE-A4B5-4EEC54AB7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EAA1BC-9D7D-45F1-9950-935AE8068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CHARLIE I TVORNICA ČOKOLADE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1D2C5C6-92AE-4A91-BBC2-AB1A1C1F1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MURA BLAŽEVIĆ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037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003914-CFA5-4561-810E-13BB1352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Kako je Charlie dobio zlatnu ulaznicu?  Djedičin poklon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B2763F1-EC7A-4A35-A12F-294DB9741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>
                <a:solidFill>
                  <a:srgbClr val="FFFFFF"/>
                </a:solidFill>
              </a:rPr>
              <a:t>Dan nakon saznanja o pronalasku četvrte ulaznice djedica Joe Charlieju je poklonio tajnu ušteđevinu i poslao ga po još jednu čokoladicu. Charlie je kupio </a:t>
            </a:r>
            <a:r>
              <a:rPr lang="hr-HR" sz="4000" dirty="0" err="1">
                <a:solidFill>
                  <a:srgbClr val="FFFFFF"/>
                </a:solidFill>
              </a:rPr>
              <a:t>Wonkino</a:t>
            </a:r>
            <a:r>
              <a:rPr lang="hr-HR" sz="4000" dirty="0">
                <a:solidFill>
                  <a:srgbClr val="FFFFFF"/>
                </a:solidFill>
              </a:rPr>
              <a:t> hrskavo iznenađenje s orasima. S velikim su iščekivanjem zajedno otvorili čokoladu. </a:t>
            </a:r>
            <a:r>
              <a:rPr lang="hr-HR" sz="4000" b="1" u="sng" dirty="0">
                <a:solidFill>
                  <a:srgbClr val="FFFFFF"/>
                </a:solidFill>
              </a:rPr>
              <a:t>Ni u njoj nije bila zlatna ulaznica.</a:t>
            </a:r>
          </a:p>
          <a:p>
            <a:pPr marL="0" indent="0">
              <a:buNone/>
            </a:pPr>
            <a:endParaRPr lang="en-GB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hr-HR" sz="2000" dirty="0">
              <a:solidFill>
                <a:srgbClr val="FFFFFF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3B651FA-57E3-42D7-A1DE-7C584DF58E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448800" y="4568451"/>
            <a:ext cx="2455506" cy="245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70226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57B6F7-9B73-46EA-BA40-ACBC82DA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hr-HR" dirty="0"/>
              <a:t>5 dobitnika zlatnih ulaznica su: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E1915F3-E431-47ED-9AE4-EADF3EAA6E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374" y="2215685"/>
            <a:ext cx="3252185" cy="2426629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755F63-A3F9-4D26-A483-F3E9B394E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074" y="1359017"/>
            <a:ext cx="7994707" cy="4776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000" b="1" dirty="0"/>
              <a:t>5. Charlie </a:t>
            </a:r>
          </a:p>
          <a:p>
            <a:pPr marL="0" indent="0">
              <a:buNone/>
            </a:pPr>
            <a:r>
              <a:rPr lang="hr-HR" sz="1400" dirty="0"/>
              <a:t>Sljedeća dva tjedna jako je zahladnjelo. Prvo je pao snijeg. Nakon snijega zapuhao je ledeni vjetar i puhao danima neprestance. U obitelji </a:t>
            </a:r>
            <a:r>
              <a:rPr lang="hr-HR" sz="1400" dirty="0" err="1"/>
              <a:t>Bucket</a:t>
            </a:r>
            <a:r>
              <a:rPr lang="hr-HR" sz="1400" dirty="0"/>
              <a:t> vladala je velika hladnoća i glad i nitko više nije mislio na ulaznice, a gospodin </a:t>
            </a:r>
            <a:r>
              <a:rPr lang="hr-HR" sz="1400" dirty="0" err="1"/>
              <a:t>Bucket</a:t>
            </a:r>
            <a:r>
              <a:rPr lang="hr-HR" sz="1400" dirty="0"/>
              <a:t> dobio je otkaz u tvornici zubne paste. Zbog toga je cijela obitelj živjela od novca koji je gospodin </a:t>
            </a:r>
            <a:r>
              <a:rPr lang="hr-HR" sz="1400" dirty="0" err="1"/>
              <a:t>Bucket</a:t>
            </a:r>
            <a:r>
              <a:rPr lang="hr-HR" sz="1400" dirty="0"/>
              <a:t> zaradio čisteći snijeg, no to je bilo puno manje nego što im je bilo potrebno, čak za trećinu manje od onoga što je bio zarađivao u tvornici paste za zube. Charlie je bio toliko mršav da je bilo pitanje vremena kada će se razboljeti.</a:t>
            </a:r>
            <a:endParaRPr lang="en-GB" sz="1400" dirty="0"/>
          </a:p>
          <a:p>
            <a:pPr marL="0" indent="0">
              <a:buNone/>
            </a:pPr>
            <a:r>
              <a:rPr lang="hr-HR" sz="1400" dirty="0"/>
              <a:t>Kako bi štedio snagu ujutro bi iz kuće izlazio deset minuta ranije kako bi sporije išao u školu, tako da ne mora uvijek trčati. U razredu bi mirno sjedio za vrijeme odmora, odmarajući se, dok bi ostali izjurili van, grudali se i hrvali u snijegu. Sve što je radio, radio je sporo i pažljivo, da se ne iscrpi.</a:t>
            </a:r>
            <a:endParaRPr lang="en-GB" sz="1400" dirty="0"/>
          </a:p>
          <a:p>
            <a:pPr marL="0" indent="0">
              <a:buNone/>
            </a:pPr>
            <a:r>
              <a:rPr lang="hr-HR" sz="1400" dirty="0"/>
              <a:t>Jednog popodneva na putu iz škole Charlie je pronašao novčić od pedeset penija. Iako mu je prva pomisao bila da otiđe kući i kupi hranu za obitelj, ušao je u prodavaonicu i kupio dvije čokolade – dvije </a:t>
            </a:r>
            <a:r>
              <a:rPr lang="hr-HR" sz="1400" dirty="0" err="1"/>
              <a:t>Wonkine</a:t>
            </a:r>
            <a:r>
              <a:rPr lang="hr-HR" sz="1400" dirty="0"/>
              <a:t> </a:t>
            </a:r>
            <a:endParaRPr lang="en-GB" sz="1400" dirty="0"/>
          </a:p>
          <a:p>
            <a:pPr marL="0" indent="0">
              <a:buNone/>
            </a:pPr>
            <a:r>
              <a:rPr lang="hr-HR" sz="1400" dirty="0"/>
              <a:t>pjenušavo-slasne nestvarne slastice. U  drugoj je čokoladi dobio zlatnu ulaznicu. Obuzimao ga je poseban osjećaj, kao da lebdi u zraku, poput balona. Čuo je kako mu srce glasno tuče negdje u grlu.</a:t>
            </a:r>
            <a:endParaRPr lang="en-GB" sz="1400" dirty="0"/>
          </a:p>
          <a:p>
            <a:pPr marL="0" indent="0">
              <a:buNone/>
            </a:pPr>
            <a:r>
              <a:rPr lang="hr-HR" sz="1400" dirty="0"/>
              <a:t>Prodavač je također bio vrlo uzbuđen i ponosan što se posljednja ulaznica pojavila upravo u njegovoj prodavaonici. Odmah su se u prodavaonici oko njega skupili ljudi i pokušavali ga nagovoriti da im proda ulaznicu, no prodavač ga je ohrabrio da otiđe doma i da zadrži ulaznicu.</a:t>
            </a:r>
            <a:endParaRPr lang="en-GB" sz="1400" dirty="0"/>
          </a:p>
          <a:p>
            <a:pPr marL="0" indent="0">
              <a:buNone/>
            </a:pPr>
            <a:r>
              <a:rPr lang="hr-HR" sz="1400" dirty="0"/>
              <a:t>Nakon što je ispričao sretne vijesti svojoj obitelji, trebalo im je neko vrijeme da mu povjeruju. Prvi se počeo veseliti djedica Joe. U cijeloj je obitelji tada zavladala radost – djedica Joe čak je i zaplesao. Na ulaznici je pisalo da je </a:t>
            </a:r>
            <a:r>
              <a:rPr lang="hr-HR" sz="1400" dirty="0" err="1"/>
              <a:t>Willy</a:t>
            </a:r>
            <a:r>
              <a:rPr lang="hr-HR" sz="1400" dirty="0"/>
              <a:t> </a:t>
            </a:r>
            <a:r>
              <a:rPr lang="hr-HR" sz="1400" dirty="0" err="1"/>
              <a:t>Wonka</a:t>
            </a:r>
            <a:r>
              <a:rPr lang="hr-HR" sz="1400" dirty="0"/>
              <a:t> odredio da je posjet prvoga veljače u deset sati, što je bilo sutradan, i da netko od odraslih smije ići sa svakim od petoro djece. Odlučeno je da s Charliejem ide djedica Joe, a kasnije te večeri posjetilo ih je mnogo novinara i fotografa.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3250352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ED1C7-E8AC-47EF-8DB5-CD13D1DF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GB" dirty="0" err="1"/>
              <a:t>Pred</a:t>
            </a:r>
            <a:r>
              <a:rPr lang="en-GB" dirty="0"/>
              <a:t> </a:t>
            </a:r>
            <a:r>
              <a:rPr lang="en-GB" dirty="0" err="1"/>
              <a:t>tvornicom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F76C835-7DEA-4A58-927B-92172B6FEF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060" y="2156873"/>
            <a:ext cx="3425957" cy="2543773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32539F2-C68C-4E0C-8955-209B3FBED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Na </a:t>
            </a:r>
            <a:r>
              <a:rPr lang="en-GB" dirty="0" err="1"/>
              <a:t>ulazu</a:t>
            </a:r>
            <a:r>
              <a:rPr lang="en-GB" dirty="0"/>
              <a:t> u </a:t>
            </a:r>
            <a:r>
              <a:rPr lang="en-GB" dirty="0" err="1"/>
              <a:t>tvornicu</a:t>
            </a:r>
            <a:r>
              <a:rPr lang="en-GB" dirty="0"/>
              <a:t> </a:t>
            </a:r>
            <a:r>
              <a:rPr lang="en-GB" dirty="0" err="1"/>
              <a:t>okupilo</a:t>
            </a:r>
            <a:r>
              <a:rPr lang="en-GB" dirty="0"/>
              <a:t> se </a:t>
            </a:r>
            <a:r>
              <a:rPr lang="en-GB" dirty="0" err="1"/>
              <a:t>mnogo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bi </a:t>
            </a:r>
            <a:r>
              <a:rPr lang="en-GB" dirty="0" err="1"/>
              <a:t>vidjeli</a:t>
            </a:r>
            <a:r>
              <a:rPr lang="en-GB" dirty="0"/>
              <a:t> </a:t>
            </a:r>
            <a:r>
              <a:rPr lang="en-GB" dirty="0" err="1"/>
              <a:t>djecu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dobila</a:t>
            </a:r>
            <a:r>
              <a:rPr lang="en-GB" dirty="0"/>
              <a:t> </a:t>
            </a:r>
            <a:r>
              <a:rPr lang="en-GB" dirty="0" err="1"/>
              <a:t>ulaznice</a:t>
            </a:r>
            <a:r>
              <a:rPr lang="en-GB" dirty="0"/>
              <a:t>. </a:t>
            </a:r>
            <a:r>
              <a:rPr lang="en-GB" dirty="0" err="1"/>
              <a:t>Ostala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djeca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sobom</a:t>
            </a:r>
            <a:r>
              <a:rPr lang="en-GB" dirty="0"/>
              <a:t> </a:t>
            </a:r>
            <a:r>
              <a:rPr lang="en-GB" dirty="0" err="1"/>
              <a:t>dovela</a:t>
            </a:r>
            <a:r>
              <a:rPr lang="en-GB" dirty="0"/>
              <a:t> </a:t>
            </a:r>
            <a:r>
              <a:rPr lang="en-GB" dirty="0" err="1"/>
              <a:t>roditelje</a:t>
            </a:r>
            <a:r>
              <a:rPr lang="en-GB" dirty="0"/>
              <a:t>, a </a:t>
            </a:r>
            <a:r>
              <a:rPr lang="en-GB" dirty="0" err="1"/>
              <a:t>Charlieja</a:t>
            </a:r>
            <a:r>
              <a:rPr lang="en-GB" dirty="0"/>
              <a:t> je </a:t>
            </a:r>
            <a:r>
              <a:rPr lang="en-GB" dirty="0" err="1"/>
              <a:t>pratio</a:t>
            </a:r>
            <a:r>
              <a:rPr lang="en-GB" dirty="0"/>
              <a:t> </a:t>
            </a:r>
            <a:r>
              <a:rPr lang="en-GB" dirty="0" err="1"/>
              <a:t>djed</a:t>
            </a:r>
            <a:r>
              <a:rPr lang="en-GB" dirty="0"/>
              <a:t> Joe. </a:t>
            </a:r>
            <a:r>
              <a:rPr lang="en-GB" dirty="0" err="1"/>
              <a:t>Veliko</a:t>
            </a:r>
            <a:r>
              <a:rPr lang="en-GB" dirty="0"/>
              <a:t> </a:t>
            </a:r>
            <a:r>
              <a:rPr lang="en-GB" dirty="0" err="1"/>
              <a:t>mnoštvo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je </a:t>
            </a:r>
            <a:r>
              <a:rPr lang="en-GB" dirty="0" err="1"/>
              <a:t>došlo</a:t>
            </a:r>
            <a:r>
              <a:rPr lang="en-GB" dirty="0"/>
              <a:t> </a:t>
            </a:r>
            <a:r>
              <a:rPr lang="en-GB" dirty="0" err="1"/>
              <a:t>vidjeti</a:t>
            </a:r>
            <a:r>
              <a:rPr lang="en-GB" dirty="0"/>
              <a:t> </a:t>
            </a:r>
            <a:r>
              <a:rPr lang="en-GB" dirty="0" err="1"/>
              <a:t>petoro</a:t>
            </a:r>
            <a:r>
              <a:rPr lang="en-GB" dirty="0"/>
              <a:t> </a:t>
            </a:r>
            <a:r>
              <a:rPr lang="en-GB" dirty="0" err="1"/>
              <a:t>sretnika</a:t>
            </a:r>
            <a:r>
              <a:rPr lang="en-GB" dirty="0"/>
              <a:t> </a:t>
            </a:r>
            <a:r>
              <a:rPr lang="en-GB" dirty="0" err="1"/>
              <a:t>svakoga</a:t>
            </a:r>
            <a:r>
              <a:rPr lang="en-GB" dirty="0"/>
              <a:t> je od </a:t>
            </a:r>
            <a:r>
              <a:rPr lang="en-GB" dirty="0" err="1"/>
              <a:t>njih</a:t>
            </a:r>
            <a:r>
              <a:rPr lang="en-GB" dirty="0"/>
              <a:t> </a:t>
            </a:r>
            <a:r>
              <a:rPr lang="en-GB" dirty="0" err="1"/>
              <a:t>komentiralo</a:t>
            </a:r>
            <a:r>
              <a:rPr lang="en-GB" dirty="0"/>
              <a:t>. Za </a:t>
            </a:r>
            <a:r>
              <a:rPr lang="en-GB" dirty="0" err="1"/>
              <a:t>Charlieja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 </a:t>
            </a:r>
            <a:r>
              <a:rPr lang="en-GB" dirty="0" err="1"/>
              <a:t>primijetili</a:t>
            </a:r>
            <a:r>
              <a:rPr lang="en-GB" dirty="0"/>
              <a:t> da je </a:t>
            </a:r>
            <a:r>
              <a:rPr lang="en-GB" dirty="0" err="1"/>
              <a:t>vrlo</a:t>
            </a:r>
            <a:r>
              <a:rPr lang="en-GB" dirty="0"/>
              <a:t> </a:t>
            </a:r>
            <a:r>
              <a:rPr lang="en-GB" dirty="0" err="1"/>
              <a:t>mršav</a:t>
            </a:r>
            <a:r>
              <a:rPr lang="en-GB" dirty="0"/>
              <a:t>. Willy Wonka je </a:t>
            </a:r>
            <a:r>
              <a:rPr lang="en-GB" dirty="0" err="1"/>
              <a:t>djecu</a:t>
            </a:r>
            <a:r>
              <a:rPr lang="en-GB" dirty="0"/>
              <a:t> u </a:t>
            </a:r>
            <a:r>
              <a:rPr lang="en-GB" dirty="0" err="1"/>
              <a:t>pratnji</a:t>
            </a:r>
            <a:r>
              <a:rPr lang="en-GB" dirty="0"/>
              <a:t> </a:t>
            </a:r>
            <a:r>
              <a:rPr lang="en-GB" dirty="0" err="1"/>
              <a:t>roditelja</a:t>
            </a:r>
            <a:r>
              <a:rPr lang="en-GB" dirty="0"/>
              <a:t> </a:t>
            </a:r>
            <a:r>
              <a:rPr lang="en-GB" dirty="0" err="1"/>
              <a:t>sam</a:t>
            </a:r>
            <a:r>
              <a:rPr lang="en-GB" dirty="0"/>
              <a:t> </a:t>
            </a:r>
            <a:r>
              <a:rPr lang="en-GB" dirty="0" err="1"/>
              <a:t>dočekao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ulazu</a:t>
            </a:r>
            <a:r>
              <a:rPr lang="en-GB" dirty="0"/>
              <a:t>. </a:t>
            </a:r>
            <a:r>
              <a:rPr lang="en-GB" dirty="0" err="1"/>
              <a:t>Srdačno</a:t>
            </a:r>
            <a:r>
              <a:rPr lang="en-GB" dirty="0"/>
              <a:t> se </a:t>
            </a:r>
            <a:r>
              <a:rPr lang="en-GB" dirty="0" err="1"/>
              <a:t>rukovao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svakim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bio je </a:t>
            </a:r>
            <a:r>
              <a:rPr lang="en-GB" dirty="0" err="1"/>
              <a:t>vrlo</a:t>
            </a:r>
            <a:r>
              <a:rPr lang="en-GB" dirty="0"/>
              <a:t> </a:t>
            </a:r>
            <a:r>
              <a:rPr lang="en-GB" dirty="0" err="1"/>
              <a:t>uzbuđen</a:t>
            </a:r>
            <a:r>
              <a:rPr lang="en-GB" dirty="0"/>
              <a:t>. </a:t>
            </a:r>
            <a:r>
              <a:rPr lang="en-GB" dirty="0" err="1"/>
              <a:t>Uveo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je u </a:t>
            </a:r>
            <a:r>
              <a:rPr lang="en-GB" dirty="0" err="1"/>
              <a:t>prostran</a:t>
            </a:r>
            <a:r>
              <a:rPr lang="en-GB" dirty="0"/>
              <a:t> </a:t>
            </a:r>
            <a:r>
              <a:rPr lang="en-GB" dirty="0" err="1"/>
              <a:t>hodnik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za </a:t>
            </a:r>
            <a:r>
              <a:rPr lang="en-GB" dirty="0" err="1"/>
              <a:t>njima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se </a:t>
            </a:r>
            <a:r>
              <a:rPr lang="en-GB" dirty="0" err="1"/>
              <a:t>zatvorila</a:t>
            </a:r>
            <a:r>
              <a:rPr lang="en-GB" dirty="0"/>
              <a:t> </a:t>
            </a:r>
            <a:r>
              <a:rPr lang="en-GB" dirty="0" err="1"/>
              <a:t>vrata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821330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D2B3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7A0173-2568-4076-A3FE-EA4ADEB7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rgbClr val="FFFFFF"/>
                </a:solidFill>
              </a:rPr>
              <a:t>U tvornici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056A2C1-5D27-47A1-80BF-6583F7A65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159" y="-83975"/>
            <a:ext cx="4085181" cy="70259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250" dirty="0" err="1">
                <a:solidFill>
                  <a:srgbClr val="FFFFFF"/>
                </a:solidFill>
              </a:rPr>
              <a:t>Tvornica</a:t>
            </a:r>
            <a:r>
              <a:rPr lang="en-GB" sz="2250" dirty="0">
                <a:solidFill>
                  <a:srgbClr val="FFFFFF"/>
                </a:solidFill>
              </a:rPr>
              <a:t> je </a:t>
            </a:r>
            <a:r>
              <a:rPr lang="en-GB" sz="2250" dirty="0" err="1">
                <a:solidFill>
                  <a:srgbClr val="FFFFFF"/>
                </a:solidFill>
              </a:rPr>
              <a:t>bila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građena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tako</a:t>
            </a:r>
            <a:r>
              <a:rPr lang="en-GB" sz="2250" dirty="0">
                <a:solidFill>
                  <a:srgbClr val="FFFFFF"/>
                </a:solidFill>
              </a:rPr>
              <a:t> da </a:t>
            </a:r>
            <a:r>
              <a:rPr lang="en-GB" sz="2250" dirty="0" err="1">
                <a:solidFill>
                  <a:srgbClr val="FFFFFF"/>
                </a:solidFill>
              </a:rPr>
              <a:t>su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glavni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dijelovi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bili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ispod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zemlje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jer</a:t>
            </a:r>
            <a:r>
              <a:rPr lang="en-GB" sz="2250" dirty="0">
                <a:solidFill>
                  <a:srgbClr val="FFFFFF"/>
                </a:solidFill>
              </a:rPr>
              <a:t> je </a:t>
            </a:r>
            <a:r>
              <a:rPr lang="en-GB" sz="2250" dirty="0" err="1">
                <a:solidFill>
                  <a:srgbClr val="FFFFFF"/>
                </a:solidFill>
              </a:rPr>
              <a:t>bila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prevelika</a:t>
            </a:r>
            <a:r>
              <a:rPr lang="en-GB" sz="2250" dirty="0">
                <a:solidFill>
                  <a:srgbClr val="FFFFFF"/>
                </a:solidFill>
              </a:rPr>
              <a:t> da </a:t>
            </a:r>
            <a:r>
              <a:rPr lang="en-GB" sz="2250" dirty="0" err="1">
                <a:solidFill>
                  <a:srgbClr val="FFFFFF"/>
                </a:solidFill>
              </a:rPr>
              <a:t>sve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stane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iznad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zemlje</a:t>
            </a:r>
            <a:r>
              <a:rPr lang="en-GB" sz="2250" dirty="0">
                <a:solidFill>
                  <a:srgbClr val="FFFFFF"/>
                </a:solidFill>
              </a:rPr>
              <a:t>. </a:t>
            </a:r>
            <a:r>
              <a:rPr lang="en-GB" sz="2250" dirty="0" err="1">
                <a:solidFill>
                  <a:srgbClr val="FFFFFF"/>
                </a:solidFill>
              </a:rPr>
              <a:t>Ušli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su</a:t>
            </a:r>
            <a:r>
              <a:rPr lang="en-GB" sz="2250" dirty="0">
                <a:solidFill>
                  <a:srgbClr val="FFFFFF"/>
                </a:solidFill>
              </a:rPr>
              <a:t> u </a:t>
            </a:r>
            <a:r>
              <a:rPr lang="en-GB" sz="2250" dirty="0" err="1">
                <a:solidFill>
                  <a:srgbClr val="FFFFFF"/>
                </a:solidFill>
              </a:rPr>
              <a:t>glavnu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dvoranu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koja</a:t>
            </a:r>
            <a:r>
              <a:rPr lang="en-GB" sz="2250" dirty="0">
                <a:solidFill>
                  <a:srgbClr val="FFFFFF"/>
                </a:solidFill>
              </a:rPr>
              <a:t> je </a:t>
            </a:r>
            <a:r>
              <a:rPr lang="en-GB" sz="2250" dirty="0" err="1">
                <a:solidFill>
                  <a:srgbClr val="FFFFFF"/>
                </a:solidFill>
              </a:rPr>
              <a:t>izgledala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kao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livada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kojom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teče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čokoladna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rijeka</a:t>
            </a:r>
            <a:r>
              <a:rPr lang="en-GB" sz="2250" dirty="0">
                <a:solidFill>
                  <a:srgbClr val="FFFFFF"/>
                </a:solidFill>
              </a:rPr>
              <a:t>, a </a:t>
            </a:r>
            <a:r>
              <a:rPr lang="en-GB" sz="2250" dirty="0" err="1">
                <a:solidFill>
                  <a:srgbClr val="FFFFFF"/>
                </a:solidFill>
              </a:rPr>
              <a:t>na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središnjem</a:t>
            </a:r>
            <a:r>
              <a:rPr lang="en-GB" sz="2250" dirty="0">
                <a:solidFill>
                  <a:srgbClr val="FFFFFF"/>
                </a:solidFill>
              </a:rPr>
              <a:t> se </a:t>
            </a:r>
            <a:r>
              <a:rPr lang="en-GB" sz="2250" dirty="0" err="1">
                <a:solidFill>
                  <a:srgbClr val="FFFFFF"/>
                </a:solidFill>
              </a:rPr>
              <a:t>dijelu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nalazio</a:t>
            </a:r>
            <a:r>
              <a:rPr lang="en-GB" sz="2250" dirty="0">
                <a:solidFill>
                  <a:srgbClr val="FFFFFF"/>
                </a:solidFill>
              </a:rPr>
              <a:t> slap od </a:t>
            </a:r>
            <a:r>
              <a:rPr lang="en-GB" sz="2250" dirty="0" err="1">
                <a:solidFill>
                  <a:srgbClr val="FFFFFF"/>
                </a:solidFill>
              </a:rPr>
              <a:t>čokolade</a:t>
            </a:r>
            <a:r>
              <a:rPr lang="en-GB" sz="2250" dirty="0">
                <a:solidFill>
                  <a:srgbClr val="FFFFFF"/>
                </a:solidFill>
              </a:rPr>
              <a:t>. </a:t>
            </a:r>
            <a:r>
              <a:rPr lang="en-GB" sz="2250" dirty="0" err="1">
                <a:solidFill>
                  <a:srgbClr val="FFFFFF"/>
                </a:solidFill>
              </a:rPr>
              <a:t>Vodopad</a:t>
            </a:r>
            <a:r>
              <a:rPr lang="en-GB" sz="2250" dirty="0">
                <a:solidFill>
                  <a:srgbClr val="FFFFFF"/>
                </a:solidFill>
              </a:rPr>
              <a:t> je bio </a:t>
            </a:r>
            <a:r>
              <a:rPr lang="en-GB" sz="2250" dirty="0" err="1">
                <a:solidFill>
                  <a:srgbClr val="FFFFFF"/>
                </a:solidFill>
              </a:rPr>
              <a:t>najvažniji</a:t>
            </a:r>
            <a:r>
              <a:rPr lang="en-GB" sz="2250" dirty="0">
                <a:solidFill>
                  <a:srgbClr val="FFFFFF"/>
                </a:solidFill>
              </a:rPr>
              <a:t>! </a:t>
            </a:r>
            <a:r>
              <a:rPr lang="en-GB" sz="2250" dirty="0" err="1">
                <a:solidFill>
                  <a:srgbClr val="FFFFFF"/>
                </a:solidFill>
              </a:rPr>
              <a:t>Gospodin</a:t>
            </a:r>
            <a:r>
              <a:rPr lang="en-GB" sz="2250" dirty="0">
                <a:solidFill>
                  <a:srgbClr val="FFFFFF"/>
                </a:solidFill>
              </a:rPr>
              <a:t> Wonka je </a:t>
            </a:r>
            <a:r>
              <a:rPr lang="en-GB" sz="2250" dirty="0" err="1">
                <a:solidFill>
                  <a:srgbClr val="FFFFFF"/>
                </a:solidFill>
              </a:rPr>
              <a:t>nastavio</a:t>
            </a:r>
            <a:r>
              <a:rPr lang="en-GB" sz="2250" dirty="0">
                <a:solidFill>
                  <a:srgbClr val="FFFFFF"/>
                </a:solidFill>
              </a:rPr>
              <a:t>:  On </a:t>
            </a:r>
            <a:r>
              <a:rPr lang="en-GB" sz="2250" dirty="0" err="1">
                <a:solidFill>
                  <a:srgbClr val="FFFFFF"/>
                </a:solidFill>
              </a:rPr>
              <a:t>miješa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čokoladu</a:t>
            </a:r>
            <a:r>
              <a:rPr lang="en-GB" sz="2250" dirty="0">
                <a:solidFill>
                  <a:srgbClr val="FFFFFF"/>
                </a:solidFill>
              </a:rPr>
              <a:t>! On je </a:t>
            </a:r>
            <a:r>
              <a:rPr lang="en-GB" sz="2250" dirty="0" err="1">
                <a:solidFill>
                  <a:srgbClr val="FFFFFF"/>
                </a:solidFill>
              </a:rPr>
              <a:t>mućka</a:t>
            </a:r>
            <a:r>
              <a:rPr lang="en-GB" sz="2250" dirty="0">
                <a:solidFill>
                  <a:srgbClr val="FFFFFF"/>
                </a:solidFill>
              </a:rPr>
              <a:t>! On je </a:t>
            </a:r>
            <a:r>
              <a:rPr lang="en-GB" sz="2250" dirty="0" err="1">
                <a:solidFill>
                  <a:srgbClr val="FFFFFF"/>
                </a:solidFill>
              </a:rPr>
              <a:t>mrvi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i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tuče</a:t>
            </a:r>
            <a:r>
              <a:rPr lang="en-GB" sz="2250" dirty="0">
                <a:solidFill>
                  <a:srgbClr val="FFFFFF"/>
                </a:solidFill>
              </a:rPr>
              <a:t>! </a:t>
            </a:r>
            <a:r>
              <a:rPr lang="en-GB" sz="2250" dirty="0" err="1">
                <a:solidFill>
                  <a:srgbClr val="FFFFFF"/>
                </a:solidFill>
              </a:rPr>
              <a:t>Čini</a:t>
            </a:r>
            <a:r>
              <a:rPr lang="en-GB" sz="2250" dirty="0">
                <a:solidFill>
                  <a:srgbClr val="FFFFFF"/>
                </a:solidFill>
              </a:rPr>
              <a:t> je </a:t>
            </a:r>
            <a:r>
              <a:rPr lang="en-GB" sz="2250" dirty="0" err="1">
                <a:solidFill>
                  <a:srgbClr val="FFFFFF"/>
                </a:solidFill>
              </a:rPr>
              <a:t>laganom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i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pjenušavom</a:t>
            </a:r>
            <a:r>
              <a:rPr lang="en-GB" sz="2250" dirty="0">
                <a:solidFill>
                  <a:srgbClr val="FFFFFF"/>
                </a:solidFill>
              </a:rPr>
              <a:t>! Ni </a:t>
            </a:r>
            <a:r>
              <a:rPr lang="en-GB" sz="2250" dirty="0" err="1">
                <a:solidFill>
                  <a:srgbClr val="FFFFFF"/>
                </a:solidFill>
              </a:rPr>
              <a:t>jedna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tvornica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na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svijetu</a:t>
            </a:r>
            <a:r>
              <a:rPr lang="en-GB" sz="2250" dirty="0">
                <a:solidFill>
                  <a:srgbClr val="FFFFFF"/>
                </a:solidFill>
              </a:rPr>
              <a:t> ne </a:t>
            </a:r>
            <a:r>
              <a:rPr lang="en-GB" sz="2250" dirty="0" err="1">
                <a:solidFill>
                  <a:srgbClr val="FFFFFF"/>
                </a:solidFill>
              </a:rPr>
              <a:t>miješa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čokoladu</a:t>
            </a:r>
            <a:r>
              <a:rPr lang="en-GB" sz="2250" dirty="0">
                <a:solidFill>
                  <a:srgbClr val="FFFFFF"/>
                </a:solidFill>
              </a:rPr>
              <a:t> s </a:t>
            </a:r>
            <a:r>
              <a:rPr lang="en-GB" sz="2250" dirty="0" err="1">
                <a:solidFill>
                  <a:srgbClr val="FFFFFF"/>
                </a:solidFill>
              </a:rPr>
              <a:t>pomoću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vodopada</a:t>
            </a:r>
            <a:r>
              <a:rPr lang="en-GB" sz="2250" dirty="0">
                <a:solidFill>
                  <a:srgbClr val="FFFFFF"/>
                </a:solidFill>
              </a:rPr>
              <a:t>! Ali to je </a:t>
            </a:r>
            <a:r>
              <a:rPr lang="en-GB" sz="2250" dirty="0" err="1">
                <a:solidFill>
                  <a:srgbClr val="FFFFFF"/>
                </a:solidFill>
              </a:rPr>
              <a:t>jedini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način</a:t>
            </a:r>
            <a:r>
              <a:rPr lang="en-GB" sz="2250" dirty="0">
                <a:solidFill>
                  <a:srgbClr val="FFFFFF"/>
                </a:solidFill>
              </a:rPr>
              <a:t> da se to </a:t>
            </a:r>
            <a:r>
              <a:rPr lang="en-GB" sz="2250" dirty="0" err="1">
                <a:solidFill>
                  <a:srgbClr val="FFFFFF"/>
                </a:solidFill>
              </a:rPr>
              <a:t>učini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kako</a:t>
            </a:r>
            <a:r>
              <a:rPr lang="en-GB" sz="2250" dirty="0">
                <a:solidFill>
                  <a:srgbClr val="FFFFFF"/>
                </a:solidFill>
              </a:rPr>
              <a:t> </a:t>
            </a:r>
            <a:r>
              <a:rPr lang="en-GB" sz="2250" dirty="0" err="1">
                <a:solidFill>
                  <a:srgbClr val="FFFFFF"/>
                </a:solidFill>
              </a:rPr>
              <a:t>treba</a:t>
            </a:r>
            <a:r>
              <a:rPr lang="en-GB" sz="225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5D3773-5ED2-42C1-B59B-0AFFC8CEBA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6090" y="989044"/>
            <a:ext cx="5210214" cy="32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32265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FCF2976-F5C2-441C-8544-3C38848D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hr-HR" dirty="0" err="1"/>
              <a:t>Oompa</a:t>
            </a:r>
            <a:r>
              <a:rPr lang="hr-HR" dirty="0"/>
              <a:t> - </a:t>
            </a:r>
            <a:r>
              <a:rPr lang="hr-HR" dirty="0" err="1"/>
              <a:t>Loompasi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71A4459-3198-4C21-A273-1F388F5200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"/>
          <a:stretch/>
        </p:blipFill>
        <p:spPr>
          <a:xfrm>
            <a:off x="480060" y="1527063"/>
            <a:ext cx="3425957" cy="3803393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3AB8A30-4ABF-4CDE-BF59-B15A2BDB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Na </a:t>
            </a:r>
            <a:r>
              <a:rPr lang="en-GB" sz="2400" dirty="0" err="1"/>
              <a:t>toj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livadi</a:t>
            </a:r>
            <a:r>
              <a:rPr lang="en-GB" sz="2400" dirty="0"/>
              <a:t> </a:t>
            </a:r>
            <a:r>
              <a:rPr lang="en-GB" sz="2400" dirty="0" err="1"/>
              <a:t>susreli</a:t>
            </a:r>
            <a:r>
              <a:rPr lang="en-GB" sz="2400" dirty="0"/>
              <a:t> Oompa-</a:t>
            </a:r>
            <a:r>
              <a:rPr lang="en-GB" sz="2400" dirty="0" err="1"/>
              <a:t>Loompase</a:t>
            </a:r>
            <a:r>
              <a:rPr lang="en-GB" sz="2400" dirty="0"/>
              <a:t> – </a:t>
            </a:r>
            <a:r>
              <a:rPr lang="en-GB" sz="2400" dirty="0" err="1"/>
              <a:t>malene</a:t>
            </a:r>
            <a:r>
              <a:rPr lang="en-GB" sz="2400" dirty="0"/>
              <a:t> </a:t>
            </a:r>
            <a:r>
              <a:rPr lang="en-GB" sz="2400" dirty="0" err="1"/>
              <a:t>čovječuljke</a:t>
            </a:r>
            <a:r>
              <a:rPr lang="en-GB" sz="2400" dirty="0"/>
              <a:t> </a:t>
            </a:r>
            <a:r>
              <a:rPr lang="en-GB" sz="2400" dirty="0" err="1"/>
              <a:t>koji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radili</a:t>
            </a:r>
            <a:r>
              <a:rPr lang="en-GB" sz="2400" dirty="0"/>
              <a:t> u </a:t>
            </a:r>
            <a:r>
              <a:rPr lang="en-GB" sz="2400" dirty="0" err="1"/>
              <a:t>tvornici</a:t>
            </a:r>
            <a:r>
              <a:rPr lang="en-GB" sz="2400" dirty="0"/>
              <a:t>. Willy Wonka </a:t>
            </a:r>
            <a:r>
              <a:rPr lang="en-GB" sz="2400" dirty="0" err="1"/>
              <a:t>ispričao</a:t>
            </a:r>
            <a:r>
              <a:rPr lang="en-GB" sz="2400" dirty="0"/>
              <a:t> </a:t>
            </a:r>
            <a:r>
              <a:rPr lang="en-GB" sz="2400" dirty="0" err="1"/>
              <a:t>im</a:t>
            </a:r>
            <a:r>
              <a:rPr lang="en-GB" sz="2400" dirty="0"/>
              <a:t> je </a:t>
            </a:r>
            <a:r>
              <a:rPr lang="en-GB" sz="2400" dirty="0" err="1"/>
              <a:t>kako</a:t>
            </a:r>
            <a:r>
              <a:rPr lang="en-GB" sz="2400" dirty="0"/>
              <a:t> je </a:t>
            </a:r>
            <a:r>
              <a:rPr lang="en-GB" sz="2400" dirty="0" err="1"/>
              <a:t>spasio</a:t>
            </a:r>
            <a:r>
              <a:rPr lang="en-GB" sz="2400" dirty="0"/>
              <a:t> Oompa-</a:t>
            </a:r>
            <a:r>
              <a:rPr lang="en-GB" sz="2400" dirty="0" err="1"/>
              <a:t>Loompase</a:t>
            </a:r>
            <a:r>
              <a:rPr lang="en-GB" sz="2400" dirty="0"/>
              <a:t> </a:t>
            </a:r>
            <a:r>
              <a:rPr lang="en-GB" sz="2400" dirty="0" err="1"/>
              <a:t>iz</a:t>
            </a:r>
            <a:r>
              <a:rPr lang="en-GB" sz="2400" dirty="0"/>
              <a:t> </a:t>
            </a:r>
            <a:r>
              <a:rPr lang="en-GB" sz="2400" dirty="0" err="1"/>
              <a:t>njihove</a:t>
            </a:r>
            <a:r>
              <a:rPr lang="en-GB" sz="2400" dirty="0"/>
              <a:t> </a:t>
            </a:r>
            <a:r>
              <a:rPr lang="en-GB" sz="2400" dirty="0" err="1"/>
              <a:t>zemlje</a:t>
            </a:r>
            <a:r>
              <a:rPr lang="en-GB" sz="2400" dirty="0"/>
              <a:t> </a:t>
            </a:r>
            <a:r>
              <a:rPr lang="en-GB" sz="2400" dirty="0" err="1"/>
              <a:t>Loomposlandije</a:t>
            </a:r>
            <a:r>
              <a:rPr lang="en-GB" sz="2400" dirty="0"/>
              <a:t>, u </a:t>
            </a:r>
            <a:r>
              <a:rPr lang="en-GB" sz="2400" dirty="0" err="1"/>
              <a:t>kojoj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ih</a:t>
            </a:r>
            <a:r>
              <a:rPr lang="en-GB" sz="2400" dirty="0"/>
              <a:t> </a:t>
            </a:r>
            <a:r>
              <a:rPr lang="en-GB" sz="2400" dirty="0" err="1"/>
              <a:t>napadali</a:t>
            </a:r>
            <a:r>
              <a:rPr lang="en-GB" sz="2400" dirty="0"/>
              <a:t> “</a:t>
            </a:r>
            <a:r>
              <a:rPr lang="en-GB" sz="2400" dirty="0" err="1"/>
              <a:t>rogotresci</a:t>
            </a:r>
            <a:r>
              <a:rPr lang="en-GB" sz="2400" dirty="0"/>
              <a:t>, </a:t>
            </a:r>
            <a:r>
              <a:rPr lang="en-GB" sz="2400" dirty="0" err="1"/>
              <a:t>nosoklimari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grozni</a:t>
            </a:r>
            <a:r>
              <a:rPr lang="en-GB" sz="2400" dirty="0"/>
              <a:t>, </a:t>
            </a:r>
            <a:r>
              <a:rPr lang="en-GB" sz="2400" dirty="0" err="1"/>
              <a:t>zločesti</a:t>
            </a:r>
            <a:r>
              <a:rPr lang="en-GB" sz="2400" dirty="0"/>
              <a:t> </a:t>
            </a:r>
            <a:r>
              <a:rPr lang="en-GB" sz="2400" dirty="0" err="1"/>
              <a:t>zubožderi</a:t>
            </a:r>
            <a:r>
              <a:rPr lang="en-GB" sz="2400" dirty="0"/>
              <a:t>”, a </a:t>
            </a:r>
            <a:r>
              <a:rPr lang="en-GB" sz="2400" dirty="0" err="1"/>
              <a:t>oni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žudili</a:t>
            </a:r>
            <a:r>
              <a:rPr lang="en-GB" sz="2400" dirty="0"/>
              <a:t> za </a:t>
            </a:r>
            <a:r>
              <a:rPr lang="en-GB" sz="2400" dirty="0" err="1"/>
              <a:t>zrnima</a:t>
            </a:r>
            <a:r>
              <a:rPr lang="en-GB" sz="2400" dirty="0"/>
              <a:t> </a:t>
            </a:r>
            <a:r>
              <a:rPr lang="en-GB" sz="2400" dirty="0" err="1"/>
              <a:t>kakaa</a:t>
            </a:r>
            <a:r>
              <a:rPr lang="en-GB" sz="2400" dirty="0"/>
              <a:t>. </a:t>
            </a:r>
            <a:endParaRPr lang="hr-HR" sz="2400" dirty="0"/>
          </a:p>
          <a:p>
            <a:pPr marL="0" indent="0">
              <a:buNone/>
            </a:pPr>
            <a:r>
              <a:rPr lang="en-GB" sz="2400" dirty="0"/>
              <a:t>On </a:t>
            </a:r>
            <a:r>
              <a:rPr lang="en-GB" sz="2400" dirty="0" err="1"/>
              <a:t>im</a:t>
            </a:r>
            <a:r>
              <a:rPr lang="en-GB" sz="2400" dirty="0"/>
              <a:t> je </a:t>
            </a:r>
            <a:r>
              <a:rPr lang="en-GB" sz="2400" dirty="0" err="1"/>
              <a:t>obećao</a:t>
            </a:r>
            <a:r>
              <a:rPr lang="en-GB" sz="2400" dirty="0"/>
              <a:t> da </a:t>
            </a:r>
            <a:r>
              <a:rPr lang="en-GB" sz="2400" dirty="0" err="1"/>
              <a:t>će</a:t>
            </a:r>
            <a:r>
              <a:rPr lang="en-GB" sz="2400" dirty="0"/>
              <a:t> u </a:t>
            </a:r>
            <a:r>
              <a:rPr lang="en-GB" sz="2400" dirty="0" err="1"/>
              <a:t>njegovoj</a:t>
            </a:r>
            <a:r>
              <a:rPr lang="en-GB" sz="2400" dirty="0"/>
              <a:t> </a:t>
            </a:r>
            <a:r>
              <a:rPr lang="en-GB" sz="2400" dirty="0" err="1"/>
              <a:t>tvornici</a:t>
            </a:r>
            <a:r>
              <a:rPr lang="en-GB" sz="2400" dirty="0"/>
              <a:t> </a:t>
            </a:r>
            <a:r>
              <a:rPr lang="en-GB" sz="2400" dirty="0" err="1"/>
              <a:t>imati</a:t>
            </a:r>
            <a:r>
              <a:rPr lang="en-GB" sz="2400" dirty="0"/>
              <a:t> </a:t>
            </a:r>
            <a:r>
              <a:rPr lang="en-GB" sz="2400" dirty="0" err="1"/>
              <a:t>neograničene</a:t>
            </a:r>
            <a:r>
              <a:rPr lang="en-GB" sz="2400" dirty="0"/>
              <a:t> </a:t>
            </a:r>
            <a:r>
              <a:rPr lang="en-GB" sz="2400" dirty="0" err="1"/>
              <a:t>količine</a:t>
            </a:r>
            <a:r>
              <a:rPr lang="en-GB" sz="2400" dirty="0"/>
              <a:t> </a:t>
            </a:r>
            <a:r>
              <a:rPr lang="en-GB" sz="2400" dirty="0" err="1"/>
              <a:t>zrna</a:t>
            </a:r>
            <a:r>
              <a:rPr lang="en-GB" sz="2400" dirty="0"/>
              <a:t> </a:t>
            </a:r>
            <a:r>
              <a:rPr lang="en-GB" sz="2400" dirty="0" err="1"/>
              <a:t>kakaa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da </a:t>
            </a:r>
            <a:r>
              <a:rPr lang="en-GB" sz="2400" dirty="0" err="1"/>
              <a:t>će</a:t>
            </a:r>
            <a:r>
              <a:rPr lang="en-GB" sz="2400" dirty="0"/>
              <a:t> </a:t>
            </a:r>
            <a:r>
              <a:rPr lang="en-GB" sz="2400" dirty="0" err="1"/>
              <a:t>im</a:t>
            </a:r>
            <a:r>
              <a:rPr lang="en-GB" sz="2400" dirty="0"/>
              <a:t> </a:t>
            </a:r>
            <a:r>
              <a:rPr lang="en-GB" sz="2400" dirty="0" err="1"/>
              <a:t>umjesto</a:t>
            </a:r>
            <a:r>
              <a:rPr lang="en-GB" sz="2400" dirty="0"/>
              <a:t> </a:t>
            </a:r>
            <a:r>
              <a:rPr lang="en-GB" sz="2400" dirty="0" err="1"/>
              <a:t>novca</a:t>
            </a:r>
            <a:r>
              <a:rPr lang="en-GB" sz="2400" dirty="0"/>
              <a:t> </a:t>
            </a:r>
            <a:r>
              <a:rPr lang="en-GB" sz="2400" dirty="0" err="1"/>
              <a:t>plaća</a:t>
            </a:r>
            <a:r>
              <a:rPr lang="en-GB" sz="2400" dirty="0"/>
              <a:t> </a:t>
            </a:r>
            <a:r>
              <a:rPr lang="en-GB" sz="2400" dirty="0" err="1"/>
              <a:t>biti</a:t>
            </a:r>
            <a:r>
              <a:rPr lang="en-GB" sz="2400" dirty="0"/>
              <a:t> </a:t>
            </a:r>
            <a:r>
              <a:rPr lang="en-GB" sz="2400" dirty="0" err="1"/>
              <a:t>kakao</a:t>
            </a:r>
            <a:r>
              <a:rPr lang="en-GB" sz="2400" dirty="0"/>
              <a:t>. </a:t>
            </a:r>
            <a:r>
              <a:rPr lang="en-GB" sz="2400" dirty="0" err="1"/>
              <a:t>Poglavica</a:t>
            </a:r>
            <a:r>
              <a:rPr lang="en-GB" sz="2400" dirty="0"/>
              <a:t> Oompa-</a:t>
            </a:r>
            <a:r>
              <a:rPr lang="en-GB" sz="2400" dirty="0" err="1"/>
              <a:t>Loompasa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to je </a:t>
            </a:r>
            <a:r>
              <a:rPr lang="en-GB" sz="2400" dirty="0" err="1"/>
              <a:t>oduševljeno</a:t>
            </a:r>
            <a:r>
              <a:rPr lang="en-GB" sz="2400" dirty="0"/>
              <a:t> </a:t>
            </a:r>
            <a:r>
              <a:rPr lang="en-GB" sz="2400" dirty="0" err="1"/>
              <a:t>pristao</a:t>
            </a:r>
            <a:r>
              <a:rPr lang="en-GB" sz="2400" dirty="0"/>
              <a:t>. </a:t>
            </a:r>
            <a:r>
              <a:rPr lang="en-GB" sz="2400" dirty="0" err="1"/>
              <a:t>Tako</a:t>
            </a:r>
            <a:r>
              <a:rPr lang="en-GB" sz="2400" dirty="0"/>
              <a:t> je Willy Wonka </a:t>
            </a:r>
            <a:r>
              <a:rPr lang="en-GB" sz="2400" dirty="0" err="1"/>
              <a:t>cijelo</a:t>
            </a:r>
            <a:r>
              <a:rPr lang="en-GB" sz="2400" dirty="0"/>
              <a:t> </a:t>
            </a:r>
            <a:r>
              <a:rPr lang="en-GB" sz="2400" dirty="0" err="1"/>
              <a:t>pleme</a:t>
            </a:r>
            <a:r>
              <a:rPr lang="en-GB" sz="2400" dirty="0"/>
              <a:t> </a:t>
            </a:r>
            <a:r>
              <a:rPr lang="en-GB" sz="2400" dirty="0" err="1"/>
              <a:t>Ooompa</a:t>
            </a:r>
            <a:r>
              <a:rPr lang="en-GB" sz="2400" dirty="0"/>
              <a:t>-Loompa </a:t>
            </a:r>
            <a:r>
              <a:rPr lang="en-GB" sz="2400" dirty="0" err="1"/>
              <a:t>dovezao</a:t>
            </a:r>
            <a:r>
              <a:rPr lang="en-GB" sz="2400" dirty="0"/>
              <a:t> </a:t>
            </a:r>
            <a:r>
              <a:rPr lang="en-GB" sz="2400" dirty="0" err="1"/>
              <a:t>brodom</a:t>
            </a:r>
            <a:r>
              <a:rPr lang="en-GB" sz="2400" dirty="0"/>
              <a:t> u </a:t>
            </a:r>
            <a:r>
              <a:rPr lang="en-GB" sz="2400" dirty="0" err="1"/>
              <a:t>svoju</a:t>
            </a:r>
            <a:r>
              <a:rPr lang="en-GB" sz="2400" dirty="0"/>
              <a:t> </a:t>
            </a:r>
            <a:r>
              <a:rPr lang="en-GB" sz="2400" dirty="0" err="1"/>
              <a:t>tvornicu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0523076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61D3AAF-4130-495D-AA86-C81F39B6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nl-NL" dirty="0"/>
              <a:t>August Gloop ulazi u cijev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5EC7E15-3D24-4A2F-82A7-C9ADA2002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"/>
          <a:stretch/>
        </p:blipFill>
        <p:spPr>
          <a:xfrm>
            <a:off x="482260" y="2022601"/>
            <a:ext cx="3425957" cy="3425939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4B106BE-7ED5-4172-BA96-8737B60D2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/>
              <a:t>August Gloop je za </a:t>
            </a:r>
            <a:r>
              <a:rPr lang="en-GB" sz="1600" dirty="0" err="1"/>
              <a:t>vrijeme</a:t>
            </a:r>
            <a:r>
              <a:rPr lang="en-GB" sz="1600" dirty="0"/>
              <a:t> </a:t>
            </a:r>
            <a:r>
              <a:rPr lang="en-GB" sz="1600" dirty="0" err="1"/>
              <a:t>priče</a:t>
            </a:r>
            <a:r>
              <a:rPr lang="en-GB" sz="1600" dirty="0"/>
              <a:t> o </a:t>
            </a:r>
            <a:r>
              <a:rPr lang="en-GB" sz="1600" dirty="0" err="1"/>
              <a:t>dolasku</a:t>
            </a:r>
            <a:r>
              <a:rPr lang="en-GB" sz="1600" dirty="0"/>
              <a:t> Oompa-</a:t>
            </a:r>
            <a:r>
              <a:rPr lang="en-GB" sz="1600" dirty="0" err="1"/>
              <a:t>Loompasa</a:t>
            </a:r>
            <a:r>
              <a:rPr lang="en-GB" sz="1600" dirty="0"/>
              <a:t> </a:t>
            </a:r>
            <a:r>
              <a:rPr lang="en-GB" sz="1600" dirty="0" err="1"/>
              <a:t>završio</a:t>
            </a:r>
            <a:r>
              <a:rPr lang="en-GB" sz="1600" dirty="0"/>
              <a:t> u </a:t>
            </a:r>
            <a:r>
              <a:rPr lang="en-GB" sz="1600" dirty="0" err="1"/>
              <a:t>čokoladnoj</a:t>
            </a:r>
            <a:r>
              <a:rPr lang="en-GB" sz="1600" dirty="0"/>
              <a:t> </a:t>
            </a:r>
            <a:r>
              <a:rPr lang="en-GB" sz="1600" dirty="0" err="1"/>
              <a:t>rijeci</a:t>
            </a:r>
            <a:r>
              <a:rPr lang="en-GB" sz="1600" dirty="0"/>
              <a:t> </a:t>
            </a:r>
            <a:r>
              <a:rPr lang="en-GB" sz="1600" dirty="0" err="1"/>
              <a:t>jer</a:t>
            </a:r>
            <a:r>
              <a:rPr lang="en-GB" sz="1600" dirty="0"/>
              <a:t> </a:t>
            </a:r>
            <a:r>
              <a:rPr lang="en-GB" sz="1600" dirty="0" err="1"/>
              <a:t>nije</a:t>
            </a:r>
            <a:r>
              <a:rPr lang="en-GB" sz="1600" dirty="0"/>
              <a:t> </a:t>
            </a:r>
            <a:r>
              <a:rPr lang="en-GB" sz="1600" dirty="0" err="1"/>
              <a:t>slušao</a:t>
            </a:r>
            <a:r>
              <a:rPr lang="en-GB" sz="1600" dirty="0"/>
              <a:t> </a:t>
            </a:r>
            <a:r>
              <a:rPr lang="en-GB" sz="1600" dirty="0" err="1"/>
              <a:t>roditelje</a:t>
            </a:r>
            <a:r>
              <a:rPr lang="en-GB" sz="1600" dirty="0"/>
              <a:t> </a:t>
            </a:r>
            <a:r>
              <a:rPr lang="en-GB" sz="1600" dirty="0" err="1"/>
              <a:t>ni</a:t>
            </a:r>
            <a:r>
              <a:rPr lang="en-GB" sz="1600" dirty="0"/>
              <a:t> </a:t>
            </a:r>
            <a:r>
              <a:rPr lang="en-GB" sz="1600" dirty="0" err="1"/>
              <a:t>Willyja</a:t>
            </a:r>
            <a:r>
              <a:rPr lang="en-GB" sz="1600" dirty="0"/>
              <a:t> </a:t>
            </a:r>
            <a:r>
              <a:rPr lang="en-GB" sz="1600" dirty="0" err="1"/>
              <a:t>Wonku</a:t>
            </a:r>
            <a:r>
              <a:rPr lang="en-GB" sz="1600" dirty="0"/>
              <a:t>.</a:t>
            </a:r>
          </a:p>
          <a:p>
            <a:pPr marL="0" indent="0">
              <a:buNone/>
            </a:pPr>
            <a:r>
              <a:rPr lang="en-GB" sz="1600" dirty="0" err="1"/>
              <a:t>Promatrači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vidjeli</a:t>
            </a:r>
            <a:r>
              <a:rPr lang="en-GB" sz="1600" dirty="0"/>
              <a:t> </a:t>
            </a:r>
            <a:r>
              <a:rPr lang="en-GB" sz="1600" dirty="0" err="1"/>
              <a:t>kako</a:t>
            </a:r>
            <a:r>
              <a:rPr lang="en-GB" sz="1600" dirty="0"/>
              <a:t> </a:t>
            </a:r>
            <a:r>
              <a:rPr lang="en-GB" sz="1600" dirty="0" err="1"/>
              <a:t>čokolada</a:t>
            </a:r>
            <a:r>
              <a:rPr lang="en-GB" sz="1600" dirty="0"/>
              <a:t> </a:t>
            </a:r>
            <a:r>
              <a:rPr lang="en-GB" sz="1600" dirty="0" err="1"/>
              <a:t>struji</a:t>
            </a:r>
            <a:r>
              <a:rPr lang="en-GB" sz="1600" dirty="0"/>
              <a:t> </a:t>
            </a:r>
            <a:r>
              <a:rPr lang="en-GB" sz="1600" dirty="0" err="1"/>
              <a:t>oko</a:t>
            </a:r>
            <a:r>
              <a:rPr lang="en-GB" sz="1600" dirty="0"/>
              <a:t> </a:t>
            </a:r>
            <a:r>
              <a:rPr lang="en-GB" sz="1600" dirty="0" err="1"/>
              <a:t>dječaka</a:t>
            </a:r>
            <a:r>
              <a:rPr lang="en-GB" sz="1600" dirty="0"/>
              <a:t> u </a:t>
            </a:r>
            <a:r>
              <a:rPr lang="en-GB" sz="1600" dirty="0" err="1"/>
              <a:t>cijevi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kako</a:t>
            </a:r>
            <a:r>
              <a:rPr lang="en-GB" sz="1600" dirty="0"/>
              <a:t> se </a:t>
            </a:r>
            <a:r>
              <a:rPr lang="en-GB" sz="1600" dirty="0" err="1"/>
              <a:t>zgrušava</a:t>
            </a:r>
            <a:r>
              <a:rPr lang="en-GB" sz="1600" dirty="0"/>
              <a:t> </a:t>
            </a:r>
            <a:r>
              <a:rPr lang="en-GB" sz="1600" dirty="0" err="1"/>
              <a:t>iza</a:t>
            </a:r>
            <a:r>
              <a:rPr lang="en-GB" sz="1600" dirty="0"/>
              <a:t> </a:t>
            </a:r>
            <a:r>
              <a:rPr lang="en-GB" sz="1600" dirty="0" err="1"/>
              <a:t>njega</a:t>
            </a:r>
            <a:r>
              <a:rPr lang="en-GB" sz="1600" dirty="0"/>
              <a:t> </a:t>
            </a:r>
            <a:r>
              <a:rPr lang="en-GB" sz="1600" dirty="0" err="1"/>
              <a:t>potiskujući</a:t>
            </a:r>
            <a:r>
              <a:rPr lang="en-GB" sz="1600" dirty="0"/>
              <a:t> </a:t>
            </a:r>
            <a:r>
              <a:rPr lang="en-GB" sz="1600" dirty="0" err="1"/>
              <a:t>tu</a:t>
            </a:r>
            <a:r>
              <a:rPr lang="en-GB" sz="1600" dirty="0"/>
              <a:t> </a:t>
            </a:r>
            <a:r>
              <a:rPr lang="en-GB" sz="1600" dirty="0" err="1"/>
              <a:t>zapreku</a:t>
            </a:r>
            <a:r>
              <a:rPr lang="en-GB" sz="1600" dirty="0"/>
              <a:t>. </a:t>
            </a:r>
            <a:r>
              <a:rPr lang="en-GB" sz="1600" dirty="0" err="1"/>
              <a:t>Pritisak</a:t>
            </a:r>
            <a:r>
              <a:rPr lang="en-GB" sz="1600" dirty="0"/>
              <a:t> je bio </a:t>
            </a:r>
            <a:r>
              <a:rPr lang="en-GB" sz="1600" dirty="0" err="1"/>
              <a:t>strahovit</a:t>
            </a:r>
            <a:r>
              <a:rPr lang="en-GB" sz="1600" dirty="0"/>
              <a:t>. </a:t>
            </a:r>
            <a:r>
              <a:rPr lang="en-GB" sz="1600" dirty="0" err="1"/>
              <a:t>Nešto</a:t>
            </a:r>
            <a:r>
              <a:rPr lang="en-GB" sz="1600" dirty="0"/>
              <a:t> je </a:t>
            </a:r>
            <a:r>
              <a:rPr lang="en-GB" sz="1600" dirty="0" err="1"/>
              <a:t>moralo</a:t>
            </a:r>
            <a:r>
              <a:rPr lang="en-GB" sz="1600" dirty="0"/>
              <a:t> </a:t>
            </a:r>
            <a:r>
              <a:rPr lang="en-GB" sz="1600" dirty="0" err="1"/>
              <a:t>popustiti</a:t>
            </a:r>
            <a:r>
              <a:rPr lang="en-GB" sz="1600" dirty="0"/>
              <a:t>. </a:t>
            </a:r>
            <a:r>
              <a:rPr lang="en-GB" sz="1600" dirty="0" err="1"/>
              <a:t>Nešto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jest </a:t>
            </a:r>
            <a:r>
              <a:rPr lang="en-GB" sz="1600" dirty="0" err="1"/>
              <a:t>popustilo</a:t>
            </a:r>
            <a:r>
              <a:rPr lang="en-GB" sz="1600" dirty="0"/>
              <a:t>, a to </a:t>
            </a:r>
            <a:r>
              <a:rPr lang="en-GB" sz="1600" dirty="0" err="1"/>
              <a:t>nešto</a:t>
            </a:r>
            <a:r>
              <a:rPr lang="en-GB" sz="1600" dirty="0"/>
              <a:t> bio je August. PUF! </a:t>
            </a:r>
            <a:r>
              <a:rPr lang="en-GB" sz="1600" dirty="0" err="1"/>
              <a:t>Odletio</a:t>
            </a:r>
            <a:r>
              <a:rPr lang="en-GB" sz="1600" dirty="0"/>
              <a:t> je </a:t>
            </a:r>
            <a:r>
              <a:rPr lang="en-GB" sz="1600" dirty="0" err="1"/>
              <a:t>uvis</a:t>
            </a:r>
            <a:r>
              <a:rPr lang="en-GB" sz="1600" dirty="0"/>
              <a:t> </a:t>
            </a:r>
            <a:r>
              <a:rPr lang="en-GB" sz="1600" dirty="0" err="1"/>
              <a:t>kao</a:t>
            </a:r>
            <a:r>
              <a:rPr lang="en-GB" sz="1600" dirty="0"/>
              <a:t> </a:t>
            </a:r>
            <a:r>
              <a:rPr lang="en-GB" sz="1600" dirty="0" err="1"/>
              <a:t>iz</a:t>
            </a:r>
            <a:r>
              <a:rPr lang="en-GB" sz="1600" dirty="0"/>
              <a:t> </a:t>
            </a:r>
            <a:r>
              <a:rPr lang="en-GB" sz="1600" dirty="0" err="1"/>
              <a:t>topa</a:t>
            </a:r>
            <a:r>
              <a:rPr lang="en-GB" sz="1600" dirty="0"/>
              <a:t>.</a:t>
            </a:r>
          </a:p>
          <a:p>
            <a:pPr marL="0" indent="0">
              <a:buNone/>
            </a:pPr>
            <a:r>
              <a:rPr lang="en-GB" sz="1600" dirty="0" err="1"/>
              <a:t>Završio</a:t>
            </a:r>
            <a:r>
              <a:rPr lang="en-GB" sz="1600" dirty="0"/>
              <a:t> je u </a:t>
            </a:r>
            <a:r>
              <a:rPr lang="en-GB" sz="1600" dirty="0" err="1"/>
              <a:t>cijevi</a:t>
            </a:r>
            <a:r>
              <a:rPr lang="en-GB" sz="1600" dirty="0"/>
              <a:t> </a:t>
            </a:r>
            <a:r>
              <a:rPr lang="en-GB" sz="1600" dirty="0" err="1"/>
              <a:t>koja</a:t>
            </a:r>
            <a:r>
              <a:rPr lang="en-GB" sz="1600" dirty="0"/>
              <a:t> </a:t>
            </a:r>
            <a:r>
              <a:rPr lang="en-GB" sz="1600" dirty="0" err="1"/>
              <a:t>čokoladnu</a:t>
            </a:r>
            <a:r>
              <a:rPr lang="en-GB" sz="1600" dirty="0"/>
              <a:t> </a:t>
            </a:r>
            <a:r>
              <a:rPr lang="en-GB" sz="1600" dirty="0" err="1"/>
              <a:t>rijeku</a:t>
            </a:r>
            <a:r>
              <a:rPr lang="en-GB" sz="1600" dirty="0"/>
              <a:t> </a:t>
            </a:r>
            <a:r>
              <a:rPr lang="en-GB" sz="1600" dirty="0" err="1"/>
              <a:t>vodi</a:t>
            </a:r>
            <a:r>
              <a:rPr lang="en-GB" sz="1600" dirty="0"/>
              <a:t> do </a:t>
            </a:r>
            <a:r>
              <a:rPr lang="en-GB" sz="1600" dirty="0" err="1"/>
              <a:t>proizvodnje</a:t>
            </a:r>
            <a:r>
              <a:rPr lang="en-GB" sz="1600" dirty="0"/>
              <a:t> </a:t>
            </a:r>
            <a:r>
              <a:rPr lang="en-GB" sz="1600" dirty="0" err="1"/>
              <a:t>bombona</a:t>
            </a:r>
            <a:r>
              <a:rPr lang="en-GB" sz="1600" dirty="0"/>
              <a:t>, a Willy Wonka </a:t>
            </a:r>
            <a:r>
              <a:rPr lang="en-GB" sz="1600" dirty="0" err="1"/>
              <a:t>rekao</a:t>
            </a:r>
            <a:r>
              <a:rPr lang="en-GB" sz="1600" dirty="0"/>
              <a:t> je da mu </a:t>
            </a:r>
            <a:r>
              <a:rPr lang="en-GB" sz="1600" dirty="0" err="1"/>
              <a:t>neće</a:t>
            </a:r>
            <a:r>
              <a:rPr lang="en-GB" sz="1600" dirty="0"/>
              <a:t> </a:t>
            </a:r>
            <a:r>
              <a:rPr lang="en-GB" sz="1600" dirty="0" err="1"/>
              <a:t>biti</a:t>
            </a:r>
            <a:r>
              <a:rPr lang="en-GB" sz="1600" dirty="0"/>
              <a:t> </a:t>
            </a:r>
            <a:r>
              <a:rPr lang="en-GB" sz="1600" dirty="0" err="1"/>
              <a:t>ništa</a:t>
            </a:r>
            <a:r>
              <a:rPr lang="en-GB" sz="1600" dirty="0"/>
              <a:t>. Oompa-</a:t>
            </a:r>
            <a:r>
              <a:rPr lang="en-GB" sz="1600" dirty="0" err="1"/>
              <a:t>Loompasi</a:t>
            </a:r>
            <a:r>
              <a:rPr lang="en-GB" sz="1600" dirty="0"/>
              <a:t> </a:t>
            </a:r>
            <a:r>
              <a:rPr lang="en-GB" sz="1600" dirty="0" err="1"/>
              <a:t>koji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to </a:t>
            </a:r>
            <a:r>
              <a:rPr lang="en-GB" sz="1600" dirty="0" err="1"/>
              <a:t>gledali</a:t>
            </a:r>
            <a:r>
              <a:rPr lang="en-GB" sz="1600" dirty="0"/>
              <a:t> </a:t>
            </a:r>
            <a:r>
              <a:rPr lang="en-GB" sz="1600" dirty="0" err="1"/>
              <a:t>počeli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pjevati</a:t>
            </a:r>
            <a:r>
              <a:rPr lang="en-GB" sz="1600" dirty="0"/>
              <a:t> </a:t>
            </a:r>
            <a:r>
              <a:rPr lang="en-GB" sz="1600" dirty="0" err="1"/>
              <a:t>pjesmu</a:t>
            </a:r>
            <a:r>
              <a:rPr lang="en-GB" sz="1600" dirty="0"/>
              <a:t> o </a:t>
            </a:r>
            <a:r>
              <a:rPr lang="en-GB" sz="1600" dirty="0" err="1"/>
              <a:t>Augustu</a:t>
            </a:r>
            <a:r>
              <a:rPr lang="en-GB" sz="1600" dirty="0"/>
              <a:t>.</a:t>
            </a:r>
          </a:p>
          <a:p>
            <a:pPr marL="0" indent="0">
              <a:buNone/>
            </a:pPr>
            <a:r>
              <a:rPr lang="en-GB" sz="1600" dirty="0"/>
              <a:t>Willy Wonka </a:t>
            </a:r>
            <a:r>
              <a:rPr lang="en-GB" sz="1600" dirty="0" err="1"/>
              <a:t>rekao</a:t>
            </a:r>
            <a:r>
              <a:rPr lang="en-GB" sz="1600" dirty="0"/>
              <a:t> je </a:t>
            </a:r>
            <a:r>
              <a:rPr lang="en-GB" sz="1600" dirty="0" err="1"/>
              <a:t>njegovim</a:t>
            </a:r>
            <a:r>
              <a:rPr lang="en-GB" sz="1600" dirty="0"/>
              <a:t> </a:t>
            </a:r>
            <a:r>
              <a:rPr lang="en-GB" sz="1600" dirty="0" err="1"/>
              <a:t>roditeljima</a:t>
            </a:r>
            <a:r>
              <a:rPr lang="en-GB" sz="1600" dirty="0"/>
              <a:t> </a:t>
            </a:r>
            <a:r>
              <a:rPr lang="en-GB" sz="1600" dirty="0" err="1"/>
              <a:t>gdje</a:t>
            </a:r>
            <a:r>
              <a:rPr lang="en-GB" sz="1600" dirty="0"/>
              <a:t> </a:t>
            </a:r>
            <a:r>
              <a:rPr lang="en-GB" sz="1600" dirty="0" err="1"/>
              <a:t>će</a:t>
            </a:r>
            <a:r>
              <a:rPr lang="en-GB" sz="1600" dirty="0"/>
              <a:t> August </a:t>
            </a:r>
            <a:r>
              <a:rPr lang="en-GB" sz="1600" dirty="0" err="1"/>
              <a:t>izići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oni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se </a:t>
            </a:r>
            <a:r>
              <a:rPr lang="en-GB" sz="1600" dirty="0" err="1"/>
              <a:t>uputili</a:t>
            </a:r>
            <a:r>
              <a:rPr lang="en-GB" sz="1600" dirty="0"/>
              <a:t> </a:t>
            </a:r>
            <a:r>
              <a:rPr lang="en-GB" sz="1600" dirty="0" err="1"/>
              <a:t>prema</a:t>
            </a:r>
            <a:r>
              <a:rPr lang="en-GB" sz="1600" dirty="0"/>
              <a:t> tome </a:t>
            </a:r>
            <a:r>
              <a:rPr lang="en-GB" sz="1600" dirty="0" err="1"/>
              <a:t>mjestu</a:t>
            </a:r>
            <a:r>
              <a:rPr lang="en-GB" sz="1600" dirty="0"/>
              <a:t>.</a:t>
            </a:r>
          </a:p>
          <a:p>
            <a:pPr marL="0" indent="0">
              <a:buNone/>
            </a:pPr>
            <a:r>
              <a:rPr lang="en-GB" sz="1600" dirty="0" err="1"/>
              <a:t>Ostatak</a:t>
            </a:r>
            <a:r>
              <a:rPr lang="en-GB" sz="1600" dirty="0"/>
              <a:t> </a:t>
            </a:r>
            <a:r>
              <a:rPr lang="en-GB" sz="1600" dirty="0" err="1"/>
              <a:t>družine</a:t>
            </a:r>
            <a:r>
              <a:rPr lang="en-GB" sz="1600" dirty="0"/>
              <a:t> </a:t>
            </a:r>
            <a:r>
              <a:rPr lang="en-GB" sz="1600" dirty="0" err="1"/>
              <a:t>dio</a:t>
            </a:r>
            <a:r>
              <a:rPr lang="en-GB" sz="1600" dirty="0"/>
              <a:t> se puta </a:t>
            </a:r>
            <a:r>
              <a:rPr lang="en-GB" sz="1600" dirty="0" err="1"/>
              <a:t>kroz</a:t>
            </a:r>
            <a:r>
              <a:rPr lang="en-GB" sz="1600" dirty="0"/>
              <a:t> </a:t>
            </a:r>
            <a:r>
              <a:rPr lang="en-GB" sz="1600" dirty="0" err="1"/>
              <a:t>tvornicu</a:t>
            </a:r>
            <a:r>
              <a:rPr lang="en-GB" sz="1600" dirty="0"/>
              <a:t> </a:t>
            </a:r>
            <a:r>
              <a:rPr lang="en-GB" sz="1600" dirty="0" err="1"/>
              <a:t>prevezao</a:t>
            </a:r>
            <a:r>
              <a:rPr lang="en-GB" sz="1600" dirty="0"/>
              <a:t> </a:t>
            </a:r>
            <a:r>
              <a:rPr lang="en-GB" sz="1600" dirty="0" err="1"/>
              <a:t>čamcem</a:t>
            </a:r>
            <a:r>
              <a:rPr lang="en-GB" sz="1600" dirty="0"/>
              <a:t> od </a:t>
            </a:r>
            <a:r>
              <a:rPr lang="en-GB" sz="1600" dirty="0" err="1"/>
              <a:t>ružičaste</a:t>
            </a:r>
            <a:r>
              <a:rPr lang="en-GB" sz="1600" dirty="0"/>
              <a:t> </a:t>
            </a:r>
            <a:r>
              <a:rPr lang="en-GB" sz="1600" dirty="0" err="1"/>
              <a:t>karamele</a:t>
            </a:r>
            <a:r>
              <a:rPr lang="en-GB" sz="1600" dirty="0"/>
              <a:t>. </a:t>
            </a:r>
            <a:r>
              <a:rPr lang="en-GB" sz="1600" dirty="0" err="1"/>
              <a:t>Tijekom</a:t>
            </a:r>
            <a:r>
              <a:rPr lang="en-GB" sz="1600" dirty="0"/>
              <a:t> </a:t>
            </a:r>
            <a:r>
              <a:rPr lang="en-GB" sz="1600" dirty="0" err="1"/>
              <a:t>vožnje</a:t>
            </a:r>
            <a:r>
              <a:rPr lang="en-GB" sz="1600" dirty="0"/>
              <a:t> Willy Wonka </a:t>
            </a:r>
            <a:r>
              <a:rPr lang="en-GB" sz="1600" dirty="0" err="1"/>
              <a:t>uzeo</a:t>
            </a:r>
            <a:r>
              <a:rPr lang="en-GB" sz="1600" dirty="0"/>
              <a:t> je </a:t>
            </a:r>
            <a:r>
              <a:rPr lang="en-GB" sz="1600" dirty="0" err="1"/>
              <a:t>vrč</a:t>
            </a:r>
            <a:r>
              <a:rPr lang="en-GB" sz="1600" dirty="0"/>
              <a:t>, </a:t>
            </a:r>
            <a:r>
              <a:rPr lang="en-GB" sz="1600" dirty="0" err="1"/>
              <a:t>zagrabio</a:t>
            </a:r>
            <a:r>
              <a:rPr lang="en-GB" sz="1600" dirty="0"/>
              <a:t> je </a:t>
            </a:r>
            <a:r>
              <a:rPr lang="en-GB" sz="1600" dirty="0" err="1"/>
              <a:t>rastopljenu</a:t>
            </a:r>
            <a:r>
              <a:rPr lang="en-GB" sz="1600" dirty="0"/>
              <a:t> </a:t>
            </a:r>
            <a:r>
              <a:rPr lang="en-GB" sz="1600" dirty="0" err="1"/>
              <a:t>čokoladu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dao</a:t>
            </a:r>
            <a:r>
              <a:rPr lang="en-GB" sz="1600" dirty="0"/>
              <a:t> je </a:t>
            </a:r>
            <a:r>
              <a:rPr lang="en-GB" sz="1600" dirty="0" err="1"/>
              <a:t>Charlieju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djedici</a:t>
            </a:r>
            <a:r>
              <a:rPr lang="en-GB" sz="1600" dirty="0"/>
              <a:t> </a:t>
            </a:r>
            <a:r>
              <a:rPr lang="en-GB" sz="1600" dirty="0" err="1"/>
              <a:t>Joeu</a:t>
            </a:r>
            <a:r>
              <a:rPr lang="en-GB" sz="1600" dirty="0"/>
              <a:t> </a:t>
            </a:r>
            <a:r>
              <a:rPr lang="en-GB" sz="1600" dirty="0" err="1"/>
              <a:t>jer</a:t>
            </a:r>
            <a:r>
              <a:rPr lang="en-GB" sz="1600" dirty="0"/>
              <a:t> je </a:t>
            </a:r>
            <a:r>
              <a:rPr lang="en-GB" sz="1600" dirty="0" err="1"/>
              <a:t>primijetio</a:t>
            </a:r>
            <a:r>
              <a:rPr lang="en-GB" sz="1600" dirty="0"/>
              <a:t> da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vrlo</a:t>
            </a:r>
            <a:r>
              <a:rPr lang="en-GB" sz="1600" dirty="0"/>
              <a:t> </a:t>
            </a:r>
            <a:r>
              <a:rPr lang="en-GB" sz="1600" dirty="0" err="1"/>
              <a:t>mršavi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pretpostavio</a:t>
            </a:r>
            <a:r>
              <a:rPr lang="en-GB" sz="1600" dirty="0"/>
              <a:t> da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zasigurno</a:t>
            </a:r>
            <a:r>
              <a:rPr lang="en-GB" sz="1600" dirty="0"/>
              <a:t> </a:t>
            </a:r>
            <a:r>
              <a:rPr lang="en-GB" sz="1600" dirty="0" err="1"/>
              <a:t>gladni</a:t>
            </a:r>
            <a:r>
              <a:rPr lang="en-GB" sz="1600" dirty="0"/>
              <a:t>. </a:t>
            </a:r>
            <a:r>
              <a:rPr lang="en-GB" sz="1600" dirty="0" err="1"/>
              <a:t>Zatim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posjetili</a:t>
            </a:r>
            <a:r>
              <a:rPr lang="en-GB" sz="1600" dirty="0"/>
              <a:t> </a:t>
            </a:r>
            <a:r>
              <a:rPr lang="en-GB" sz="1600" dirty="0" err="1"/>
              <a:t>najvažniju</a:t>
            </a:r>
            <a:r>
              <a:rPr lang="en-GB" sz="1600" dirty="0"/>
              <a:t> </a:t>
            </a:r>
            <a:r>
              <a:rPr lang="en-GB" sz="1600" dirty="0" err="1"/>
              <a:t>dvoranu</a:t>
            </a:r>
            <a:r>
              <a:rPr lang="en-GB" sz="1600" dirty="0"/>
              <a:t> u </a:t>
            </a:r>
            <a:r>
              <a:rPr lang="en-GB" sz="1600" dirty="0" err="1"/>
              <a:t>cijeloj</a:t>
            </a:r>
            <a:r>
              <a:rPr lang="en-GB" sz="1600" dirty="0"/>
              <a:t> </a:t>
            </a:r>
            <a:r>
              <a:rPr lang="en-GB" sz="1600" dirty="0" err="1"/>
              <a:t>tvornici</a:t>
            </a:r>
            <a:r>
              <a:rPr lang="en-GB" sz="1600" dirty="0"/>
              <a:t>, </a:t>
            </a:r>
            <a:r>
              <a:rPr lang="en-GB" sz="1600" dirty="0" err="1"/>
              <a:t>dvoranu</a:t>
            </a:r>
            <a:r>
              <a:rPr lang="en-GB" sz="1600" dirty="0"/>
              <a:t> u </a:t>
            </a:r>
            <a:r>
              <a:rPr lang="en-GB" sz="1600" dirty="0" err="1"/>
              <a:t>koju</a:t>
            </a:r>
            <a:r>
              <a:rPr lang="en-GB" sz="1600" dirty="0"/>
              <a:t> ne </a:t>
            </a:r>
            <a:r>
              <a:rPr lang="en-GB" sz="1600" dirty="0" err="1"/>
              <a:t>ulaze</a:t>
            </a:r>
            <a:r>
              <a:rPr lang="en-GB" sz="1600" dirty="0"/>
              <a:t> </a:t>
            </a:r>
            <a:r>
              <a:rPr lang="en-GB" sz="1600" dirty="0" err="1"/>
              <a:t>ni</a:t>
            </a:r>
            <a:r>
              <a:rPr lang="en-GB" sz="1600" dirty="0"/>
              <a:t> Oompa-</a:t>
            </a:r>
            <a:r>
              <a:rPr lang="en-GB" sz="1600" dirty="0" err="1"/>
              <a:t>Loompasi</a:t>
            </a:r>
            <a:r>
              <a:rPr lang="en-GB" sz="1600" dirty="0"/>
              <a:t> – </a:t>
            </a:r>
            <a:r>
              <a:rPr lang="en-GB" sz="1600" dirty="0" err="1"/>
              <a:t>dvoranu</a:t>
            </a:r>
            <a:r>
              <a:rPr lang="en-GB" sz="1600" dirty="0"/>
              <a:t> za </a:t>
            </a:r>
            <a:r>
              <a:rPr lang="en-GB" sz="1600" dirty="0" err="1"/>
              <a:t>izume</a:t>
            </a:r>
            <a:r>
              <a:rPr lang="en-GB" sz="1600" dirty="0"/>
              <a:t>. </a:t>
            </a:r>
            <a:r>
              <a:rPr lang="en-GB" sz="1600" dirty="0" err="1"/>
              <a:t>Bila</a:t>
            </a:r>
            <a:r>
              <a:rPr lang="en-GB" sz="1600" dirty="0"/>
              <a:t> je </a:t>
            </a:r>
            <a:r>
              <a:rPr lang="en-GB" sz="1600" dirty="0" err="1"/>
              <a:t>nalik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vještičju</a:t>
            </a:r>
            <a:r>
              <a:rPr lang="en-GB" sz="1600" dirty="0"/>
              <a:t> </a:t>
            </a:r>
            <a:r>
              <a:rPr lang="en-GB" sz="1600" dirty="0" err="1"/>
              <a:t>kuhinju</a:t>
            </a:r>
            <a:r>
              <a:rPr lang="en-GB" sz="1600" dirty="0"/>
              <a:t>! </a:t>
            </a:r>
            <a:r>
              <a:rPr lang="en-GB" sz="1600" dirty="0" err="1"/>
              <a:t>Svuda</a:t>
            </a:r>
            <a:r>
              <a:rPr lang="en-GB" sz="1600" dirty="0"/>
              <a:t> </a:t>
            </a:r>
            <a:r>
              <a:rPr lang="en-GB" sz="1600" dirty="0" err="1"/>
              <a:t>oko</a:t>
            </a:r>
            <a:r>
              <a:rPr lang="en-GB" sz="1600" dirty="0"/>
              <a:t> </a:t>
            </a:r>
            <a:r>
              <a:rPr lang="en-GB" sz="1600" dirty="0" err="1"/>
              <a:t>njega</a:t>
            </a:r>
            <a:r>
              <a:rPr lang="en-GB" sz="1600" dirty="0"/>
              <a:t> </a:t>
            </a:r>
            <a:r>
              <a:rPr lang="en-GB" sz="1600" dirty="0" err="1"/>
              <a:t>crni</a:t>
            </a:r>
            <a:r>
              <a:rPr lang="en-GB" sz="1600" dirty="0"/>
              <a:t> </a:t>
            </a:r>
            <a:r>
              <a:rPr lang="en-GB" sz="1600" dirty="0" err="1"/>
              <a:t>metalni</a:t>
            </a:r>
            <a:r>
              <a:rPr lang="en-GB" sz="1600" dirty="0"/>
              <a:t> </a:t>
            </a:r>
            <a:r>
              <a:rPr lang="en-GB" sz="1600" dirty="0" err="1"/>
              <a:t>lonci</a:t>
            </a:r>
            <a:r>
              <a:rPr lang="en-GB" sz="1600" dirty="0"/>
              <a:t> </a:t>
            </a:r>
            <a:r>
              <a:rPr lang="en-GB" sz="1600" dirty="0" err="1"/>
              <a:t>ključali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previrali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golemim</a:t>
            </a:r>
            <a:r>
              <a:rPr lang="en-GB" sz="1600" dirty="0"/>
              <a:t> </a:t>
            </a:r>
            <a:r>
              <a:rPr lang="en-GB" sz="1600" dirty="0" err="1"/>
              <a:t>štednjacima</a:t>
            </a:r>
            <a:r>
              <a:rPr lang="en-GB" sz="1600" dirty="0"/>
              <a:t>, </a:t>
            </a:r>
            <a:r>
              <a:rPr lang="en-GB" sz="1600" dirty="0" err="1"/>
              <a:t>čajnici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šištali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tave</a:t>
            </a:r>
            <a:r>
              <a:rPr lang="en-GB" sz="1600" dirty="0"/>
              <a:t> </a:t>
            </a:r>
            <a:r>
              <a:rPr lang="en-GB" sz="1600" dirty="0" err="1"/>
              <a:t>cvrčale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čudni</a:t>
            </a:r>
            <a:r>
              <a:rPr lang="en-GB" sz="1600" dirty="0"/>
              <a:t> </a:t>
            </a:r>
            <a:r>
              <a:rPr lang="en-GB" sz="1600" dirty="0" err="1"/>
              <a:t>željezni</a:t>
            </a:r>
            <a:r>
              <a:rPr lang="en-GB" sz="1600" dirty="0"/>
              <a:t> </a:t>
            </a:r>
            <a:r>
              <a:rPr lang="en-GB" sz="1600" dirty="0" err="1"/>
              <a:t>strojevi</a:t>
            </a:r>
            <a:r>
              <a:rPr lang="en-GB" sz="1600" dirty="0"/>
              <a:t> </a:t>
            </a:r>
            <a:r>
              <a:rPr lang="en-GB" sz="1600" dirty="0" err="1"/>
              <a:t>zveketali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brujali</a:t>
            </a:r>
            <a:r>
              <a:rPr lang="en-GB" sz="1600" dirty="0"/>
              <a:t>,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cijevi</a:t>
            </a:r>
            <a:r>
              <a:rPr lang="en-GB" sz="1600" dirty="0"/>
              <a:t> se </a:t>
            </a:r>
            <a:r>
              <a:rPr lang="en-GB" sz="1600" dirty="0" err="1"/>
              <a:t>pružale</a:t>
            </a:r>
            <a:r>
              <a:rPr lang="en-GB" sz="1600" dirty="0"/>
              <a:t> </a:t>
            </a:r>
            <a:r>
              <a:rPr lang="en-GB" sz="1600" dirty="0" err="1"/>
              <a:t>preko</a:t>
            </a:r>
            <a:r>
              <a:rPr lang="en-GB" sz="1600" dirty="0"/>
              <a:t> </a:t>
            </a:r>
            <a:r>
              <a:rPr lang="en-GB" sz="1600" dirty="0" err="1"/>
              <a:t>čitavog</a:t>
            </a:r>
            <a:r>
              <a:rPr lang="en-GB" sz="1600" dirty="0"/>
              <a:t> </a:t>
            </a:r>
            <a:r>
              <a:rPr lang="en-GB" sz="1600" dirty="0" err="1"/>
              <a:t>stropa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zidova</a:t>
            </a:r>
            <a:r>
              <a:rPr lang="en-GB" sz="1600" dirty="0"/>
              <a:t>, </a:t>
            </a:r>
            <a:r>
              <a:rPr lang="en-GB" sz="1600" dirty="0" err="1"/>
              <a:t>cijela</a:t>
            </a:r>
            <a:r>
              <a:rPr lang="en-GB" sz="1600" dirty="0"/>
              <a:t> je </a:t>
            </a:r>
            <a:r>
              <a:rPr lang="en-GB" sz="1600" dirty="0" err="1"/>
              <a:t>prostorija</a:t>
            </a:r>
            <a:r>
              <a:rPr lang="en-GB" sz="1600" dirty="0"/>
              <a:t> </a:t>
            </a:r>
            <a:r>
              <a:rPr lang="en-GB" sz="1600" dirty="0" err="1"/>
              <a:t>bila</a:t>
            </a:r>
            <a:r>
              <a:rPr lang="en-GB" sz="1600" dirty="0"/>
              <a:t> </a:t>
            </a:r>
            <a:r>
              <a:rPr lang="en-GB" sz="1600" dirty="0" err="1"/>
              <a:t>ispunjena</a:t>
            </a:r>
            <a:r>
              <a:rPr lang="en-GB" sz="1600" dirty="0"/>
              <a:t> </a:t>
            </a:r>
            <a:r>
              <a:rPr lang="en-GB" sz="1600" dirty="0" err="1"/>
              <a:t>dimom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parom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slatkim</a:t>
            </a:r>
            <a:r>
              <a:rPr lang="en-GB" sz="1600" dirty="0"/>
              <a:t> </a:t>
            </a:r>
            <a:r>
              <a:rPr lang="en-GB" sz="1600" dirty="0" err="1"/>
              <a:t>ugodnim</a:t>
            </a:r>
            <a:r>
              <a:rPr lang="en-GB" sz="1600" dirty="0"/>
              <a:t> </a:t>
            </a:r>
            <a:r>
              <a:rPr lang="en-GB" sz="1600" dirty="0" err="1"/>
              <a:t>mirisom</a:t>
            </a:r>
            <a:r>
              <a:rPr lang="en-GB" sz="1600" dirty="0"/>
              <a:t>.</a:t>
            </a:r>
          </a:p>
          <a:p>
            <a:pPr algn="just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="" val="121026867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04DCF4-E021-4CFA-9C71-E1D51865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661" y="365125"/>
            <a:ext cx="6957871" cy="1325563"/>
          </a:xfrm>
        </p:spPr>
        <p:txBody>
          <a:bodyPr>
            <a:normAutofit/>
          </a:bodyPr>
          <a:lstStyle/>
          <a:p>
            <a:r>
              <a:rPr lang="hr-HR" dirty="0"/>
              <a:t>Zbogom, Violeta!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0CB6636-13CA-4302-898E-749567EE0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2"/>
          <a:stretch/>
        </p:blipFill>
        <p:spPr>
          <a:xfrm>
            <a:off x="1103212" y="2022601"/>
            <a:ext cx="2805005" cy="280501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0A5C313-BB68-4A42-BAE8-FE4D5059B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/>
              <a:t>Došli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do </a:t>
            </a:r>
            <a:r>
              <a:rPr lang="en-GB" sz="2000" dirty="0" err="1"/>
              <a:t>stroja</a:t>
            </a:r>
            <a:r>
              <a:rPr lang="en-GB" sz="2000" dirty="0"/>
              <a:t> za </a:t>
            </a:r>
            <a:r>
              <a:rPr lang="en-GB" sz="2000" dirty="0" err="1"/>
              <a:t>žvakaće</a:t>
            </a:r>
            <a:r>
              <a:rPr lang="en-GB" sz="2000" dirty="0"/>
              <a:t> </a:t>
            </a:r>
            <a:r>
              <a:rPr lang="en-GB" sz="2000" dirty="0" err="1"/>
              <a:t>gume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mogu</a:t>
            </a:r>
            <a:r>
              <a:rPr lang="en-GB" sz="2000" dirty="0"/>
              <a:t> </a:t>
            </a:r>
            <a:r>
              <a:rPr lang="en-GB" sz="2000" dirty="0" err="1"/>
              <a:t>zamijeniti</a:t>
            </a:r>
            <a:r>
              <a:rPr lang="en-GB" sz="2000" dirty="0"/>
              <a:t> </a:t>
            </a:r>
            <a:r>
              <a:rPr lang="en-GB" sz="2000" dirty="0" err="1"/>
              <a:t>cijeli</a:t>
            </a:r>
            <a:r>
              <a:rPr lang="en-GB" sz="2000" dirty="0"/>
              <a:t> </a:t>
            </a:r>
            <a:r>
              <a:rPr lang="en-GB" sz="2000" dirty="0" err="1"/>
              <a:t>obrok</a:t>
            </a:r>
            <a:r>
              <a:rPr lang="en-GB" sz="2000" dirty="0"/>
              <a:t>. </a:t>
            </a:r>
            <a:r>
              <a:rPr lang="en-GB" sz="2000" dirty="0" err="1"/>
              <a:t>Golema</a:t>
            </a:r>
            <a:r>
              <a:rPr lang="en-GB" sz="2000" dirty="0"/>
              <a:t> </a:t>
            </a:r>
            <a:r>
              <a:rPr lang="en-GB" sz="2000" dirty="0" err="1"/>
              <a:t>smjesa</a:t>
            </a:r>
            <a:r>
              <a:rPr lang="en-GB" sz="2000" dirty="0"/>
              <a:t> u </a:t>
            </a:r>
            <a:r>
              <a:rPr lang="en-GB" sz="2000" dirty="0" err="1"/>
              <a:t>svim</a:t>
            </a:r>
            <a:r>
              <a:rPr lang="en-GB" sz="2000" dirty="0"/>
              <a:t> </a:t>
            </a:r>
            <a:r>
              <a:rPr lang="en-GB" sz="2000" dirty="0" err="1"/>
              <a:t>postojećim</a:t>
            </a:r>
            <a:r>
              <a:rPr lang="en-GB" sz="2000" dirty="0"/>
              <a:t> </a:t>
            </a:r>
            <a:r>
              <a:rPr lang="en-GB" sz="2000" dirty="0" err="1"/>
              <a:t>bojama</a:t>
            </a:r>
            <a:r>
              <a:rPr lang="en-GB" sz="2000" dirty="0"/>
              <a:t> </a:t>
            </a:r>
            <a:r>
              <a:rPr lang="en-GB" sz="2000" dirty="0" err="1"/>
              <a:t>pretvorila</a:t>
            </a:r>
            <a:r>
              <a:rPr lang="en-GB" sz="2000" dirty="0"/>
              <a:t> se u tom </a:t>
            </a:r>
            <a:r>
              <a:rPr lang="en-GB" sz="2000" dirty="0" err="1"/>
              <a:t>golemom</a:t>
            </a:r>
            <a:r>
              <a:rPr lang="en-GB" sz="2000" dirty="0"/>
              <a:t> </a:t>
            </a:r>
            <a:r>
              <a:rPr lang="en-GB" sz="2000" dirty="0" err="1"/>
              <a:t>stroju</a:t>
            </a:r>
            <a:r>
              <a:rPr lang="en-GB" sz="2000" dirty="0"/>
              <a:t> u </a:t>
            </a:r>
            <a:r>
              <a:rPr lang="en-GB" sz="2000" dirty="0" err="1"/>
              <a:t>jednu</a:t>
            </a:r>
            <a:r>
              <a:rPr lang="en-GB" sz="2000" dirty="0"/>
              <a:t> </a:t>
            </a:r>
            <a:r>
              <a:rPr lang="en-GB" sz="2000" dirty="0" err="1"/>
              <a:t>malenu</a:t>
            </a:r>
            <a:r>
              <a:rPr lang="en-GB" sz="2000" dirty="0"/>
              <a:t> </a:t>
            </a:r>
            <a:r>
              <a:rPr lang="en-GB" sz="2000" dirty="0" err="1"/>
              <a:t>žvakaću</a:t>
            </a:r>
            <a:r>
              <a:rPr lang="en-GB" sz="2000" dirty="0"/>
              <a:t> </a:t>
            </a:r>
            <a:r>
              <a:rPr lang="en-GB" sz="2000" dirty="0" err="1"/>
              <a:t>gumu</a:t>
            </a:r>
            <a:r>
              <a:rPr lang="en-GB" sz="2000" dirty="0"/>
              <a:t>. </a:t>
            </a:r>
            <a:r>
              <a:rPr lang="en-GB" sz="2000" dirty="0" err="1"/>
              <a:t>Upravo</a:t>
            </a:r>
            <a:r>
              <a:rPr lang="en-GB" sz="2000" dirty="0"/>
              <a:t> je </a:t>
            </a:r>
            <a:r>
              <a:rPr lang="en-GB" sz="2000" dirty="0" err="1"/>
              <a:t>bila</a:t>
            </a:r>
            <a:r>
              <a:rPr lang="en-GB" sz="2000" dirty="0"/>
              <a:t> </a:t>
            </a:r>
            <a:r>
              <a:rPr lang="en-GB" sz="2000" dirty="0" err="1"/>
              <a:t>gotova</a:t>
            </a:r>
            <a:r>
              <a:rPr lang="en-GB" sz="2000" dirty="0"/>
              <a:t> </a:t>
            </a:r>
            <a:r>
              <a:rPr lang="en-GB" sz="2000" dirty="0" err="1"/>
              <a:t>žvakaća</a:t>
            </a:r>
            <a:r>
              <a:rPr lang="en-GB" sz="2000" dirty="0"/>
              <a:t> </a:t>
            </a:r>
            <a:r>
              <a:rPr lang="en-GB" sz="2000" dirty="0" err="1"/>
              <a:t>guma</a:t>
            </a:r>
            <a:r>
              <a:rPr lang="en-GB" sz="2000" dirty="0"/>
              <a:t> </a:t>
            </a:r>
            <a:r>
              <a:rPr lang="en-GB" sz="2000" dirty="0" err="1"/>
              <a:t>koja</a:t>
            </a:r>
            <a:r>
              <a:rPr lang="en-GB" sz="2000" dirty="0"/>
              <a:t> je </a:t>
            </a:r>
            <a:r>
              <a:rPr lang="en-GB" sz="2000" dirty="0" err="1"/>
              <a:t>zamjenjivala</a:t>
            </a:r>
            <a:r>
              <a:rPr lang="en-GB" sz="2000" dirty="0"/>
              <a:t> </a:t>
            </a:r>
            <a:r>
              <a:rPr lang="en-GB" sz="2000" dirty="0" err="1"/>
              <a:t>ručak</a:t>
            </a:r>
            <a:r>
              <a:rPr lang="en-GB" sz="2000" dirty="0"/>
              <a:t> </a:t>
            </a:r>
            <a:r>
              <a:rPr lang="en-GB" sz="2000" dirty="0" err="1"/>
              <a:t>koji</a:t>
            </a:r>
            <a:r>
              <a:rPr lang="en-GB" sz="2000" dirty="0"/>
              <a:t> se </a:t>
            </a:r>
            <a:r>
              <a:rPr lang="en-GB" sz="2000" dirty="0" err="1"/>
              <a:t>sastojao</a:t>
            </a:r>
            <a:r>
              <a:rPr lang="en-GB" sz="2000" dirty="0"/>
              <a:t> od </a:t>
            </a:r>
            <a:r>
              <a:rPr lang="en-GB" sz="2000" dirty="0" err="1"/>
              <a:t>juhe</a:t>
            </a:r>
            <a:r>
              <a:rPr lang="en-GB" sz="2000" dirty="0"/>
              <a:t> od </a:t>
            </a:r>
            <a:r>
              <a:rPr lang="en-GB" sz="2000" dirty="0" err="1"/>
              <a:t>rajčice</a:t>
            </a:r>
            <a:r>
              <a:rPr lang="en-GB" sz="2000" dirty="0"/>
              <a:t>, </a:t>
            </a:r>
            <a:r>
              <a:rPr lang="en-GB" sz="2000" dirty="0" err="1"/>
              <a:t>govedine</a:t>
            </a:r>
            <a:r>
              <a:rPr lang="en-GB" sz="2000" dirty="0"/>
              <a:t> s </a:t>
            </a:r>
            <a:r>
              <a:rPr lang="en-GB" sz="2000" dirty="0" err="1"/>
              <a:t>krumpirom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pite</a:t>
            </a:r>
            <a:r>
              <a:rPr lang="en-GB" sz="2000" dirty="0"/>
              <a:t> od </a:t>
            </a:r>
            <a:r>
              <a:rPr lang="en-GB" sz="2000" dirty="0" err="1"/>
              <a:t>borovnica</a:t>
            </a:r>
            <a:r>
              <a:rPr lang="en-GB" sz="2000" dirty="0"/>
              <a:t>. To je </a:t>
            </a:r>
            <a:r>
              <a:rPr lang="en-GB" sz="2000" dirty="0" err="1"/>
              <a:t>bila</a:t>
            </a:r>
            <a:r>
              <a:rPr lang="en-GB" sz="2000" dirty="0"/>
              <a:t> </a:t>
            </a:r>
            <a:r>
              <a:rPr lang="en-GB" sz="2000" dirty="0" err="1"/>
              <a:t>žvakaća</a:t>
            </a:r>
            <a:r>
              <a:rPr lang="en-GB" sz="2000" dirty="0"/>
              <a:t> </a:t>
            </a:r>
            <a:r>
              <a:rPr lang="en-GB" sz="2000" dirty="0" err="1"/>
              <a:t>guma</a:t>
            </a:r>
            <a:r>
              <a:rPr lang="en-GB" sz="2000" dirty="0"/>
              <a:t> </a:t>
            </a:r>
            <a:r>
              <a:rPr lang="en-GB" sz="2000" dirty="0" err="1"/>
              <a:t>kod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se </a:t>
            </a:r>
            <a:r>
              <a:rPr lang="en-GB" sz="2000" dirty="0" err="1"/>
              <a:t>mijenjali</a:t>
            </a:r>
            <a:r>
              <a:rPr lang="en-GB" sz="2000" dirty="0"/>
              <a:t> </a:t>
            </a:r>
            <a:r>
              <a:rPr lang="en-GB" sz="2000" dirty="0" err="1"/>
              <a:t>svi</a:t>
            </a:r>
            <a:r>
              <a:rPr lang="en-GB" sz="2000" dirty="0"/>
              <a:t> </a:t>
            </a:r>
            <a:r>
              <a:rPr lang="en-GB" sz="2000" dirty="0" err="1"/>
              <a:t>ovi</a:t>
            </a:r>
            <a:r>
              <a:rPr lang="en-GB" sz="2000" dirty="0"/>
              <a:t> </a:t>
            </a:r>
            <a:r>
              <a:rPr lang="en-GB" sz="2000" dirty="0" err="1"/>
              <a:t>okusi</a:t>
            </a:r>
            <a:r>
              <a:rPr lang="en-GB" sz="2000" dirty="0"/>
              <a:t>, </a:t>
            </a:r>
            <a:r>
              <a:rPr lang="en-GB" sz="2000" dirty="0" err="1"/>
              <a:t>ali</a:t>
            </a:r>
            <a:r>
              <a:rPr lang="en-GB" sz="2000" dirty="0"/>
              <a:t> se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osjećalo</a:t>
            </a:r>
            <a:r>
              <a:rPr lang="en-GB" sz="2000" dirty="0"/>
              <a:t> </a:t>
            </a:r>
            <a:r>
              <a:rPr lang="en-GB" sz="2000" dirty="0" err="1"/>
              <a:t>gutanje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sitost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/>
              <a:t>Violeta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poslušala</a:t>
            </a:r>
            <a:r>
              <a:rPr lang="en-GB" sz="2000" dirty="0"/>
              <a:t> </a:t>
            </a:r>
            <a:r>
              <a:rPr lang="en-GB" sz="2000" dirty="0" err="1"/>
              <a:t>upozorenja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uzela</a:t>
            </a:r>
            <a:r>
              <a:rPr lang="en-GB" sz="2000" dirty="0"/>
              <a:t> je </a:t>
            </a:r>
            <a:r>
              <a:rPr lang="en-GB" sz="2000" dirty="0" err="1"/>
              <a:t>upravo</a:t>
            </a:r>
            <a:r>
              <a:rPr lang="en-GB" sz="2000" dirty="0"/>
              <a:t> </a:t>
            </a:r>
            <a:r>
              <a:rPr lang="en-GB" sz="2000" dirty="0" err="1"/>
              <a:t>pripremljeni</a:t>
            </a:r>
            <a:r>
              <a:rPr lang="en-GB" sz="2000" dirty="0"/>
              <a:t> </a:t>
            </a:r>
            <a:r>
              <a:rPr lang="en-GB" sz="2000" dirty="0" err="1"/>
              <a:t>žvakaću</a:t>
            </a:r>
            <a:r>
              <a:rPr lang="en-GB" sz="2000" dirty="0"/>
              <a:t> </a:t>
            </a:r>
            <a:r>
              <a:rPr lang="en-GB" sz="2000" dirty="0" err="1"/>
              <a:t>gumu</a:t>
            </a:r>
            <a:r>
              <a:rPr lang="en-GB" sz="2000" dirty="0"/>
              <a:t>. </a:t>
            </a:r>
            <a:r>
              <a:rPr lang="en-GB" sz="2000" dirty="0" err="1"/>
              <a:t>Budući</a:t>
            </a:r>
            <a:r>
              <a:rPr lang="en-GB" sz="2000" dirty="0"/>
              <a:t> da </a:t>
            </a:r>
            <a:r>
              <a:rPr lang="en-GB" sz="2000" dirty="0" err="1"/>
              <a:t>još</a:t>
            </a:r>
            <a:r>
              <a:rPr lang="en-GB" sz="2000" dirty="0"/>
              <a:t> </a:t>
            </a:r>
            <a:r>
              <a:rPr lang="en-GB" sz="2000" dirty="0" err="1"/>
              <a:t>nije</a:t>
            </a:r>
            <a:r>
              <a:rPr lang="en-GB" sz="2000" dirty="0"/>
              <a:t> </a:t>
            </a:r>
            <a:r>
              <a:rPr lang="en-GB" sz="2000" dirty="0" err="1"/>
              <a:t>bila</a:t>
            </a:r>
            <a:r>
              <a:rPr lang="en-GB" sz="2000" dirty="0"/>
              <a:t> </a:t>
            </a:r>
            <a:r>
              <a:rPr lang="en-GB" sz="2000" dirty="0" err="1"/>
              <a:t>testirana</a:t>
            </a:r>
            <a:r>
              <a:rPr lang="en-GB" sz="2000" dirty="0"/>
              <a:t> do </a:t>
            </a:r>
            <a:r>
              <a:rPr lang="en-GB" sz="2000" dirty="0" err="1"/>
              <a:t>kraja</a:t>
            </a:r>
            <a:r>
              <a:rPr lang="en-GB" sz="2000" dirty="0"/>
              <a:t> </a:t>
            </a:r>
            <a:r>
              <a:rPr lang="en-GB" sz="2000" dirty="0" err="1"/>
              <a:t>ni</a:t>
            </a:r>
            <a:r>
              <a:rPr lang="en-GB" sz="2000" dirty="0"/>
              <a:t> </a:t>
            </a:r>
            <a:r>
              <a:rPr lang="en-GB" sz="2000" dirty="0" err="1"/>
              <a:t>spremna</a:t>
            </a:r>
            <a:r>
              <a:rPr lang="en-GB" sz="2000" dirty="0"/>
              <a:t> za </a:t>
            </a:r>
            <a:r>
              <a:rPr lang="en-GB" sz="2000" dirty="0" err="1"/>
              <a:t>kušanje</a:t>
            </a:r>
            <a:r>
              <a:rPr lang="en-GB" sz="2000" dirty="0"/>
              <a:t>, Violeta je </a:t>
            </a:r>
            <a:r>
              <a:rPr lang="en-GB" sz="2000" dirty="0" err="1"/>
              <a:t>cijela</a:t>
            </a:r>
            <a:r>
              <a:rPr lang="en-GB" sz="2000" dirty="0"/>
              <a:t> </a:t>
            </a:r>
            <a:r>
              <a:rPr lang="en-GB" sz="2000" dirty="0" err="1"/>
              <a:t>postala</a:t>
            </a:r>
            <a:r>
              <a:rPr lang="en-GB" sz="2000" dirty="0"/>
              <a:t> </a:t>
            </a:r>
            <a:r>
              <a:rPr lang="en-GB" sz="2000" dirty="0" err="1"/>
              <a:t>ljubičastoplava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naduta</a:t>
            </a:r>
            <a:r>
              <a:rPr lang="en-GB" sz="2000" dirty="0"/>
              <a:t> </a:t>
            </a:r>
            <a:r>
              <a:rPr lang="en-GB" sz="2000" dirty="0" err="1"/>
              <a:t>kao</a:t>
            </a:r>
            <a:r>
              <a:rPr lang="en-GB" sz="2000" dirty="0"/>
              <a:t> </a:t>
            </a:r>
            <a:r>
              <a:rPr lang="en-GB" sz="2000" dirty="0" err="1"/>
              <a:t>borovnica</a:t>
            </a:r>
            <a:r>
              <a:rPr lang="en-GB" sz="2000" dirty="0"/>
              <a:t>. Willy Wonka </a:t>
            </a:r>
            <a:r>
              <a:rPr lang="en-GB" sz="2000" dirty="0" err="1"/>
              <a:t>poslao</a:t>
            </a:r>
            <a:r>
              <a:rPr lang="en-GB" sz="2000" dirty="0"/>
              <a:t> </a:t>
            </a:r>
            <a:r>
              <a:rPr lang="en-GB" sz="2000" dirty="0" err="1"/>
              <a:t>ju</a:t>
            </a:r>
            <a:r>
              <a:rPr lang="en-GB" sz="2000" dirty="0"/>
              <a:t> je u </a:t>
            </a:r>
            <a:r>
              <a:rPr lang="en-GB" sz="2000" dirty="0" err="1"/>
              <a:t>dvoranu</a:t>
            </a:r>
            <a:r>
              <a:rPr lang="en-GB" sz="2000" dirty="0"/>
              <a:t> za </a:t>
            </a:r>
            <a:r>
              <a:rPr lang="en-GB" sz="2000" dirty="0" err="1"/>
              <a:t>tiještenje</a:t>
            </a:r>
            <a:r>
              <a:rPr lang="en-GB" sz="2000" dirty="0"/>
              <a:t> da </a:t>
            </a:r>
            <a:r>
              <a:rPr lang="en-GB" sz="2000" dirty="0" err="1"/>
              <a:t>iscijede</a:t>
            </a:r>
            <a:r>
              <a:rPr lang="en-GB" sz="2000" dirty="0"/>
              <a:t> </a:t>
            </a:r>
            <a:r>
              <a:rPr lang="en-GB" sz="2000" dirty="0" err="1"/>
              <a:t>sok</a:t>
            </a:r>
            <a:r>
              <a:rPr lang="en-GB" sz="2000" dirty="0"/>
              <a:t> od </a:t>
            </a:r>
            <a:r>
              <a:rPr lang="en-GB" sz="2000" dirty="0" err="1"/>
              <a:t>borovnice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</a:t>
            </a:r>
            <a:r>
              <a:rPr lang="en-GB" sz="2000" dirty="0" err="1"/>
              <a:t>nje</a:t>
            </a:r>
            <a:r>
              <a:rPr lang="en-GB" sz="2000" dirty="0"/>
              <a:t>, a </a:t>
            </a:r>
            <a:r>
              <a:rPr lang="en-GB" sz="2000" dirty="0" err="1"/>
              <a:t>slijedili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je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njezini</a:t>
            </a:r>
            <a:r>
              <a:rPr lang="en-GB" sz="2000" dirty="0"/>
              <a:t> </a:t>
            </a:r>
            <a:r>
              <a:rPr lang="en-GB" sz="2000" dirty="0" err="1"/>
              <a:t>roditelji</a:t>
            </a:r>
            <a:r>
              <a:rPr lang="en-GB" sz="2000" dirty="0"/>
              <a:t>. Oompa-</a:t>
            </a:r>
            <a:r>
              <a:rPr lang="en-GB" sz="2000" dirty="0" err="1"/>
              <a:t>Loompasi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njoj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posvetili</a:t>
            </a:r>
            <a:r>
              <a:rPr lang="en-GB" sz="2000" dirty="0"/>
              <a:t> </a:t>
            </a:r>
            <a:r>
              <a:rPr lang="en-GB" sz="2000" dirty="0" err="1"/>
              <a:t>jednu</a:t>
            </a:r>
            <a:r>
              <a:rPr lang="en-GB" sz="2000" dirty="0"/>
              <a:t> </a:t>
            </a:r>
            <a:r>
              <a:rPr lang="en-GB" sz="2000" dirty="0" err="1"/>
              <a:t>pjesmu</a:t>
            </a:r>
            <a:r>
              <a:rPr lang="en-GB" sz="2000" dirty="0"/>
              <a:t>.</a:t>
            </a:r>
          </a:p>
          <a:p>
            <a:pPr algn="just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425924635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xmlns="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xmlns="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C4B0D5C-BB00-4A0C-BDFB-B35E20FD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660" y="939474"/>
            <a:ext cx="10395044" cy="1325563"/>
          </a:xfrm>
        </p:spPr>
        <p:txBody>
          <a:bodyPr>
            <a:normAutofit/>
          </a:bodyPr>
          <a:lstStyle/>
          <a:p>
            <a:r>
              <a:rPr lang="hr-HR" dirty="0" err="1"/>
              <a:t>Veruca</a:t>
            </a:r>
            <a:r>
              <a:rPr lang="hr-HR" dirty="0"/>
              <a:t> u Orahovoj dvorani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B997323-741F-4044-BCF9-381B2F9EB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382" y="2683029"/>
            <a:ext cx="6032552" cy="3156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 err="1"/>
              <a:t>Zatim</a:t>
            </a:r>
            <a:r>
              <a:rPr lang="en-GB" sz="1700" dirty="0"/>
              <a:t> je </a:t>
            </a:r>
            <a:r>
              <a:rPr lang="en-GB" sz="1700" dirty="0" err="1"/>
              <a:t>ostatak</a:t>
            </a:r>
            <a:r>
              <a:rPr lang="en-GB" sz="1700" dirty="0"/>
              <a:t> </a:t>
            </a:r>
            <a:r>
              <a:rPr lang="en-GB" sz="1700" dirty="0" err="1"/>
              <a:t>družine</a:t>
            </a:r>
            <a:r>
              <a:rPr lang="en-GB" sz="1700" dirty="0"/>
              <a:t> </a:t>
            </a:r>
            <a:r>
              <a:rPr lang="en-GB" sz="1700" dirty="0" err="1"/>
              <a:t>stao</a:t>
            </a:r>
            <a:r>
              <a:rPr lang="en-GB" sz="1700" dirty="0"/>
              <a:t> </a:t>
            </a:r>
            <a:r>
              <a:rPr lang="en-GB" sz="1700" dirty="0" err="1"/>
              <a:t>kod</a:t>
            </a:r>
            <a:r>
              <a:rPr lang="en-GB" sz="1700" dirty="0"/>
              <a:t> </a:t>
            </a:r>
            <a:r>
              <a:rPr lang="en-GB" sz="1700" dirty="0" err="1"/>
              <a:t>vrata</a:t>
            </a:r>
            <a:r>
              <a:rPr lang="en-GB" sz="1700" dirty="0"/>
              <a:t> </a:t>
            </a:r>
            <a:r>
              <a:rPr lang="en-GB" sz="1700" dirty="0" err="1"/>
              <a:t>na</a:t>
            </a:r>
            <a:r>
              <a:rPr lang="en-GB" sz="1700" dirty="0"/>
              <a:t> </a:t>
            </a:r>
            <a:r>
              <a:rPr lang="en-GB" sz="1700" dirty="0" err="1"/>
              <a:t>kojima</a:t>
            </a:r>
            <a:r>
              <a:rPr lang="en-GB" sz="1700" dirty="0"/>
              <a:t> je </a:t>
            </a:r>
            <a:r>
              <a:rPr lang="en-GB" sz="1700" dirty="0" err="1"/>
              <a:t>pisalo</a:t>
            </a:r>
            <a:r>
              <a:rPr lang="en-GB" sz="1700" dirty="0"/>
              <a:t>: “</a:t>
            </a:r>
            <a:r>
              <a:rPr lang="en-GB" sz="1700" dirty="0" err="1"/>
              <a:t>Četvrtasti</a:t>
            </a:r>
            <a:r>
              <a:rPr lang="en-GB" sz="1700" dirty="0"/>
              <a:t> </a:t>
            </a:r>
            <a:r>
              <a:rPr lang="en-GB" sz="1700" dirty="0" err="1"/>
              <a:t>bomboni</a:t>
            </a:r>
            <a:r>
              <a:rPr lang="en-GB" sz="1700" dirty="0"/>
              <a:t> </a:t>
            </a:r>
            <a:r>
              <a:rPr lang="en-GB" sz="1700" dirty="0" err="1"/>
              <a:t>koji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naokrug</a:t>
            </a:r>
            <a:r>
              <a:rPr lang="en-GB" sz="1700" dirty="0"/>
              <a:t>”, a </a:t>
            </a:r>
            <a:r>
              <a:rPr lang="en-GB" sz="1700" dirty="0" err="1"/>
              <a:t>nakon</a:t>
            </a:r>
            <a:r>
              <a:rPr lang="en-GB" sz="1700" dirty="0"/>
              <a:t> toga </a:t>
            </a:r>
            <a:r>
              <a:rPr lang="en-GB" sz="1700" dirty="0" err="1"/>
              <a:t>odlučili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samo</a:t>
            </a:r>
            <a:r>
              <a:rPr lang="en-GB" sz="1700" dirty="0"/>
              <a:t> </a:t>
            </a:r>
            <a:r>
              <a:rPr lang="en-GB" sz="1700" dirty="0" err="1"/>
              <a:t>izvana</a:t>
            </a:r>
            <a:r>
              <a:rPr lang="en-GB" sz="1700" dirty="0"/>
              <a:t> </a:t>
            </a:r>
            <a:r>
              <a:rPr lang="en-GB" sz="1700" dirty="0" err="1"/>
              <a:t>proviriti</a:t>
            </a:r>
            <a:r>
              <a:rPr lang="en-GB" sz="1700" dirty="0"/>
              <a:t> u </a:t>
            </a:r>
            <a:r>
              <a:rPr lang="en-GB" sz="1700" dirty="0" err="1"/>
              <a:t>Orahovu</a:t>
            </a:r>
            <a:r>
              <a:rPr lang="en-GB" sz="1700" dirty="0"/>
              <a:t> </a:t>
            </a:r>
            <a:r>
              <a:rPr lang="en-GB" sz="1700" dirty="0" err="1"/>
              <a:t>dvoranu</a:t>
            </a:r>
            <a:r>
              <a:rPr lang="en-GB" sz="1700" dirty="0"/>
              <a:t>. To je </a:t>
            </a:r>
            <a:r>
              <a:rPr lang="en-GB" sz="1700" dirty="0" err="1"/>
              <a:t>bila</a:t>
            </a:r>
            <a:r>
              <a:rPr lang="en-GB" sz="1700" dirty="0"/>
              <a:t> </a:t>
            </a:r>
            <a:r>
              <a:rPr lang="en-GB" sz="1700" dirty="0" err="1"/>
              <a:t>dvorana</a:t>
            </a:r>
            <a:r>
              <a:rPr lang="en-GB" sz="1700" dirty="0"/>
              <a:t> u </a:t>
            </a:r>
            <a:r>
              <a:rPr lang="en-GB" sz="1700" dirty="0" err="1"/>
              <a:t>kojoj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trenirane</a:t>
            </a:r>
            <a:r>
              <a:rPr lang="en-GB" sz="1700" dirty="0"/>
              <a:t> </a:t>
            </a:r>
            <a:r>
              <a:rPr lang="en-GB" sz="1700" dirty="0" err="1"/>
              <a:t>vjeverice</a:t>
            </a:r>
            <a:r>
              <a:rPr lang="en-GB" sz="1700" dirty="0"/>
              <a:t> </a:t>
            </a:r>
            <a:r>
              <a:rPr lang="en-GB" sz="1700" dirty="0" err="1"/>
              <a:t>ljuštile</a:t>
            </a:r>
            <a:r>
              <a:rPr lang="en-GB" sz="1700" dirty="0"/>
              <a:t> </a:t>
            </a:r>
            <a:r>
              <a:rPr lang="en-GB" sz="1700" dirty="0" err="1"/>
              <a:t>orahe</a:t>
            </a:r>
            <a:r>
              <a:rPr lang="en-GB" sz="1700" dirty="0"/>
              <a:t>. </a:t>
            </a:r>
            <a:r>
              <a:rPr lang="en-GB" sz="1700" dirty="0" err="1"/>
              <a:t>Kucale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šapicama</a:t>
            </a:r>
            <a:r>
              <a:rPr lang="en-GB" sz="1700" dirty="0"/>
              <a:t> po </a:t>
            </a:r>
            <a:r>
              <a:rPr lang="en-GB" sz="1700" dirty="0" err="1"/>
              <a:t>orahu</a:t>
            </a:r>
            <a:r>
              <a:rPr lang="en-GB" sz="1700" dirty="0"/>
              <a:t> </a:t>
            </a:r>
            <a:r>
              <a:rPr lang="en-GB" sz="1700" dirty="0" err="1"/>
              <a:t>i</a:t>
            </a:r>
            <a:r>
              <a:rPr lang="en-GB" sz="1700" dirty="0"/>
              <a:t>, </a:t>
            </a:r>
            <a:r>
              <a:rPr lang="en-GB" sz="1700" dirty="0" err="1"/>
              <a:t>ako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osjetile</a:t>
            </a:r>
            <a:r>
              <a:rPr lang="en-GB" sz="1700" dirty="0"/>
              <a:t> da je </a:t>
            </a:r>
            <a:r>
              <a:rPr lang="en-GB" sz="1700" dirty="0" err="1"/>
              <a:t>orah</a:t>
            </a:r>
            <a:r>
              <a:rPr lang="en-GB" sz="1700" dirty="0"/>
              <a:t> </a:t>
            </a:r>
            <a:r>
              <a:rPr lang="en-GB" sz="1700" dirty="0" err="1"/>
              <a:t>dobar</a:t>
            </a:r>
            <a:r>
              <a:rPr lang="en-GB" sz="1700" dirty="0"/>
              <a:t>, </a:t>
            </a:r>
            <a:r>
              <a:rPr lang="en-GB" sz="1700" dirty="0" err="1"/>
              <a:t>izvadile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cijelu</a:t>
            </a:r>
            <a:r>
              <a:rPr lang="en-GB" sz="1700" dirty="0"/>
              <a:t> </a:t>
            </a:r>
            <a:r>
              <a:rPr lang="en-GB" sz="1700" dirty="0" err="1"/>
              <a:t>ljusku</a:t>
            </a:r>
            <a:r>
              <a:rPr lang="en-GB" sz="1700" dirty="0"/>
              <a:t>, a </a:t>
            </a:r>
            <a:r>
              <a:rPr lang="en-GB" sz="1700" dirty="0" err="1"/>
              <a:t>ako</a:t>
            </a:r>
            <a:r>
              <a:rPr lang="en-GB" sz="1700" dirty="0"/>
              <a:t> je bio </a:t>
            </a:r>
            <a:r>
              <a:rPr lang="en-GB" sz="1700" dirty="0" err="1"/>
              <a:t>šuplji</a:t>
            </a:r>
            <a:r>
              <a:rPr lang="en-GB" sz="1700" dirty="0"/>
              <a:t>, </a:t>
            </a:r>
            <a:r>
              <a:rPr lang="en-GB" sz="1700" dirty="0" err="1"/>
              <a:t>bacile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ga</a:t>
            </a:r>
            <a:r>
              <a:rPr lang="en-GB" sz="1700" dirty="0"/>
              <a:t> u </a:t>
            </a:r>
            <a:r>
              <a:rPr lang="en-GB" sz="1700" dirty="0" err="1"/>
              <a:t>rupu</a:t>
            </a:r>
            <a:r>
              <a:rPr lang="en-GB" sz="1700" dirty="0"/>
              <a:t> za </a:t>
            </a:r>
            <a:r>
              <a:rPr lang="en-GB" sz="1700" dirty="0" err="1"/>
              <a:t>otpatke</a:t>
            </a:r>
            <a:r>
              <a:rPr lang="en-GB" sz="1700" dirty="0"/>
              <a:t>. </a:t>
            </a:r>
            <a:r>
              <a:rPr lang="en-GB" sz="1700" dirty="0" err="1"/>
              <a:t>Veruca</a:t>
            </a:r>
            <a:r>
              <a:rPr lang="en-GB" sz="1700" dirty="0"/>
              <a:t> je </a:t>
            </a:r>
            <a:r>
              <a:rPr lang="en-GB" sz="1700" dirty="0" err="1"/>
              <a:t>željela</a:t>
            </a:r>
            <a:r>
              <a:rPr lang="en-GB" sz="1700" dirty="0"/>
              <a:t> </a:t>
            </a:r>
            <a:r>
              <a:rPr lang="en-GB" sz="1700" dirty="0" err="1"/>
              <a:t>uhvatiti</a:t>
            </a:r>
            <a:r>
              <a:rPr lang="en-GB" sz="1700" dirty="0"/>
              <a:t> </a:t>
            </a:r>
            <a:r>
              <a:rPr lang="en-GB" sz="1700" dirty="0" err="1"/>
              <a:t>jednu</a:t>
            </a:r>
            <a:r>
              <a:rPr lang="en-GB" sz="1700" dirty="0"/>
              <a:t> </a:t>
            </a:r>
            <a:r>
              <a:rPr lang="en-GB" sz="1700" dirty="0" err="1"/>
              <a:t>vjevericu</a:t>
            </a:r>
            <a:r>
              <a:rPr lang="en-GB" sz="1700" dirty="0"/>
              <a:t> </a:t>
            </a:r>
            <a:r>
              <a:rPr lang="en-GB" sz="1700" dirty="0" err="1"/>
              <a:t>i</a:t>
            </a:r>
            <a:r>
              <a:rPr lang="en-GB" sz="1700" dirty="0"/>
              <a:t> </a:t>
            </a:r>
            <a:r>
              <a:rPr lang="en-GB" sz="1700" dirty="0" err="1"/>
              <a:t>uzeti</a:t>
            </a:r>
            <a:r>
              <a:rPr lang="en-GB" sz="1700" dirty="0"/>
              <a:t> je </a:t>
            </a:r>
            <a:r>
              <a:rPr lang="en-GB" sz="1700" dirty="0" err="1"/>
              <a:t>kući</a:t>
            </a:r>
            <a:r>
              <a:rPr lang="en-GB" sz="1700" dirty="0"/>
              <a:t>, </a:t>
            </a:r>
            <a:r>
              <a:rPr lang="en-GB" sz="1700" dirty="0" err="1"/>
              <a:t>ali</a:t>
            </a:r>
            <a:r>
              <a:rPr lang="en-GB" sz="1700" dirty="0"/>
              <a:t> </a:t>
            </a:r>
            <a:r>
              <a:rPr lang="en-GB" sz="1700" dirty="0" err="1"/>
              <a:t>vjeverice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je </a:t>
            </a:r>
            <a:r>
              <a:rPr lang="en-GB" sz="1700" dirty="0" err="1"/>
              <a:t>uhvatile</a:t>
            </a:r>
            <a:r>
              <a:rPr lang="en-GB" sz="1700" dirty="0"/>
              <a:t>, </a:t>
            </a:r>
            <a:r>
              <a:rPr lang="en-GB" sz="1700" dirty="0" err="1"/>
              <a:t>zaključile</a:t>
            </a:r>
            <a:r>
              <a:rPr lang="en-GB" sz="1700" dirty="0"/>
              <a:t> da </a:t>
            </a:r>
            <a:r>
              <a:rPr lang="en-GB" sz="1700" dirty="0" err="1"/>
              <a:t>joj</a:t>
            </a:r>
            <a:r>
              <a:rPr lang="en-GB" sz="1700" dirty="0"/>
              <a:t> je </a:t>
            </a:r>
            <a:r>
              <a:rPr lang="en-GB" sz="1700" dirty="0" err="1"/>
              <a:t>glava</a:t>
            </a:r>
            <a:r>
              <a:rPr lang="en-GB" sz="1700" dirty="0"/>
              <a:t> </a:t>
            </a:r>
            <a:r>
              <a:rPr lang="en-GB" sz="1700" dirty="0" err="1"/>
              <a:t>pokvarena</a:t>
            </a:r>
            <a:r>
              <a:rPr lang="en-GB" sz="1700" dirty="0"/>
              <a:t>, </a:t>
            </a:r>
            <a:r>
              <a:rPr lang="en-GB" sz="1700" dirty="0" err="1"/>
              <a:t>odnosno</a:t>
            </a:r>
            <a:r>
              <a:rPr lang="en-GB" sz="1700" dirty="0"/>
              <a:t> </a:t>
            </a:r>
            <a:r>
              <a:rPr lang="en-GB" sz="1700" dirty="0" err="1"/>
              <a:t>šuplja</a:t>
            </a:r>
            <a:r>
              <a:rPr lang="en-GB" sz="1700" dirty="0"/>
              <a:t>, </a:t>
            </a:r>
            <a:r>
              <a:rPr lang="en-GB" sz="1700" dirty="0" err="1"/>
              <a:t>i</a:t>
            </a:r>
            <a:r>
              <a:rPr lang="en-GB" sz="1700" dirty="0"/>
              <a:t> </a:t>
            </a:r>
            <a:r>
              <a:rPr lang="en-GB" sz="1700" dirty="0" err="1"/>
              <a:t>bacile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je u </a:t>
            </a:r>
            <a:r>
              <a:rPr lang="en-GB" sz="1700" dirty="0" err="1"/>
              <a:t>rupu</a:t>
            </a:r>
            <a:r>
              <a:rPr lang="en-GB" sz="1700" dirty="0"/>
              <a:t> za </a:t>
            </a:r>
            <a:r>
              <a:rPr lang="en-GB" sz="1700" dirty="0" err="1"/>
              <a:t>otpatke</a:t>
            </a:r>
            <a:r>
              <a:rPr lang="en-GB" sz="1700" dirty="0"/>
              <a:t>. </a:t>
            </a:r>
            <a:r>
              <a:rPr lang="en-GB" sz="1700" dirty="0" err="1"/>
              <a:t>Njezini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roditelji</a:t>
            </a:r>
            <a:r>
              <a:rPr lang="en-GB" sz="1700" dirty="0"/>
              <a:t> </a:t>
            </a:r>
            <a:r>
              <a:rPr lang="en-GB" sz="1700" dirty="0" err="1"/>
              <a:t>pritrčali</a:t>
            </a:r>
            <a:r>
              <a:rPr lang="en-GB" sz="1700" dirty="0"/>
              <a:t> u </a:t>
            </a:r>
            <a:r>
              <a:rPr lang="en-GB" sz="1700" dirty="0" err="1"/>
              <a:t>pomoć</a:t>
            </a:r>
            <a:r>
              <a:rPr lang="en-GB" sz="1700" dirty="0"/>
              <a:t>, no </a:t>
            </a:r>
            <a:r>
              <a:rPr lang="en-GB" sz="1700" dirty="0" err="1"/>
              <a:t>jedan</a:t>
            </a:r>
            <a:r>
              <a:rPr lang="en-GB" sz="1700" dirty="0"/>
              <a:t> po </a:t>
            </a:r>
            <a:r>
              <a:rPr lang="en-GB" sz="1700" dirty="0" err="1"/>
              <a:t>jedan</a:t>
            </a:r>
            <a:r>
              <a:rPr lang="en-GB" sz="1700" dirty="0"/>
              <a:t> </a:t>
            </a:r>
            <a:r>
              <a:rPr lang="en-GB" sz="1700" dirty="0" err="1"/>
              <a:t>pali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za </a:t>
            </a:r>
            <a:r>
              <a:rPr lang="en-GB" sz="1700" dirty="0" err="1"/>
              <a:t>njom</a:t>
            </a:r>
            <a:r>
              <a:rPr lang="en-GB" sz="1700" dirty="0"/>
              <a:t> u </a:t>
            </a:r>
            <a:r>
              <a:rPr lang="en-GB" sz="1700" dirty="0" err="1"/>
              <a:t>rupu</a:t>
            </a:r>
            <a:r>
              <a:rPr lang="en-GB" sz="1700" dirty="0"/>
              <a:t>. I </a:t>
            </a:r>
            <a:r>
              <a:rPr lang="en-GB" sz="1700" dirty="0" err="1"/>
              <a:t>njima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Oompa-</a:t>
            </a:r>
            <a:r>
              <a:rPr lang="en-GB" sz="1700" dirty="0" err="1"/>
              <a:t>Loompasi</a:t>
            </a:r>
            <a:r>
              <a:rPr lang="en-GB" sz="1700" dirty="0"/>
              <a:t> </a:t>
            </a:r>
            <a:r>
              <a:rPr lang="en-GB" sz="1700" dirty="0" err="1"/>
              <a:t>posvetili</a:t>
            </a:r>
            <a:r>
              <a:rPr lang="en-GB" sz="1700" dirty="0"/>
              <a:t> </a:t>
            </a:r>
            <a:r>
              <a:rPr lang="en-GB" sz="1700" dirty="0" err="1"/>
              <a:t>pjesmu</a:t>
            </a:r>
            <a:r>
              <a:rPr lang="en-GB" sz="1700" dirty="0"/>
              <a:t>.</a:t>
            </a:r>
          </a:p>
        </p:txBody>
      </p:sp>
      <p:pic>
        <p:nvPicPr>
          <p:cNvPr id="3074" name="Picture 2" descr="42 Sweet Facts About Charlie And The Chocolate Factory">
            <a:extLst>
              <a:ext uri="{FF2B5EF4-FFF2-40B4-BE49-F238E27FC236}">
                <a16:creationId xmlns:a16="http://schemas.microsoft.com/office/drawing/2014/main" xmlns="" id="{607D0F15-21BF-4CFF-846D-B6524AC57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8156" y="2683029"/>
            <a:ext cx="4047316" cy="265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880951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2CDBDD8-CC1B-457B-A207-1C611D0B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hr-HR" dirty="0"/>
              <a:t>Mike </a:t>
            </a:r>
            <a:r>
              <a:rPr lang="hr-HR" dirty="0" err="1"/>
              <a:t>Telkač</a:t>
            </a:r>
            <a:r>
              <a:rPr lang="hr-HR" dirty="0"/>
              <a:t> odaslan je preko televizije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63E46A0-CC5D-4F14-9E14-2DA14EBA42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42E76-F86E-417D-9D18-1F5D42159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 err="1"/>
              <a:t>Ostali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nastavili</a:t>
            </a:r>
            <a:r>
              <a:rPr lang="en-GB" sz="1700" dirty="0"/>
              <a:t> </a:t>
            </a:r>
            <a:r>
              <a:rPr lang="en-GB" sz="1700" dirty="0" err="1"/>
              <a:t>liftom</a:t>
            </a:r>
            <a:r>
              <a:rPr lang="en-GB" sz="1700" dirty="0"/>
              <a:t> – </a:t>
            </a:r>
            <a:r>
              <a:rPr lang="en-GB" sz="1700" dirty="0" err="1"/>
              <a:t>dvoje</a:t>
            </a:r>
            <a:r>
              <a:rPr lang="en-GB" sz="1700" dirty="0"/>
              <a:t> </a:t>
            </a:r>
            <a:r>
              <a:rPr lang="en-GB" sz="1700" dirty="0" err="1"/>
              <a:t>djece</a:t>
            </a:r>
            <a:r>
              <a:rPr lang="en-GB" sz="1700" dirty="0"/>
              <a:t>, </a:t>
            </a:r>
            <a:r>
              <a:rPr lang="en-GB" sz="1700" dirty="0" err="1"/>
              <a:t>troje</a:t>
            </a:r>
            <a:r>
              <a:rPr lang="en-GB" sz="1700" dirty="0"/>
              <a:t> </a:t>
            </a:r>
            <a:r>
              <a:rPr lang="en-GB" sz="1700" dirty="0" err="1"/>
              <a:t>odraslih</a:t>
            </a:r>
            <a:r>
              <a:rPr lang="en-GB" sz="1700" dirty="0"/>
              <a:t> </a:t>
            </a:r>
            <a:r>
              <a:rPr lang="en-GB" sz="1700" dirty="0" err="1"/>
              <a:t>koji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pratili</a:t>
            </a:r>
            <a:r>
              <a:rPr lang="en-GB" sz="1700" dirty="0"/>
              <a:t> </a:t>
            </a:r>
            <a:r>
              <a:rPr lang="en-GB" sz="1700" dirty="0" err="1"/>
              <a:t>djecu</a:t>
            </a:r>
            <a:r>
              <a:rPr lang="en-GB" sz="1700" dirty="0"/>
              <a:t> </a:t>
            </a:r>
            <a:r>
              <a:rPr lang="en-GB" sz="1700" dirty="0" err="1"/>
              <a:t>i</a:t>
            </a:r>
            <a:r>
              <a:rPr lang="en-GB" sz="1700" dirty="0"/>
              <a:t> Willy Wonka. </a:t>
            </a:r>
            <a:r>
              <a:rPr lang="en-GB" sz="1700" dirty="0" err="1"/>
              <a:t>Svako</a:t>
            </a:r>
            <a:r>
              <a:rPr lang="en-GB" sz="1700" dirty="0"/>
              <a:t> je </a:t>
            </a:r>
            <a:r>
              <a:rPr lang="en-GB" sz="1700" dirty="0" err="1"/>
              <a:t>dijete</a:t>
            </a:r>
            <a:r>
              <a:rPr lang="en-GB" sz="1700" dirty="0"/>
              <a:t> </a:t>
            </a:r>
            <a:r>
              <a:rPr lang="en-GB" sz="1700" dirty="0" err="1"/>
              <a:t>moglo</a:t>
            </a:r>
            <a:r>
              <a:rPr lang="en-GB" sz="1700" dirty="0"/>
              <a:t> </a:t>
            </a:r>
            <a:r>
              <a:rPr lang="en-GB" sz="1700" dirty="0" err="1"/>
              <a:t>odabrati</a:t>
            </a:r>
            <a:r>
              <a:rPr lang="en-GB" sz="1700" dirty="0"/>
              <a:t> </a:t>
            </a:r>
            <a:r>
              <a:rPr lang="en-GB" sz="1700" dirty="0" err="1"/>
              <a:t>jednu</a:t>
            </a:r>
            <a:r>
              <a:rPr lang="en-GB" sz="1700" dirty="0"/>
              <a:t> </a:t>
            </a:r>
            <a:r>
              <a:rPr lang="en-GB" sz="1700" dirty="0" err="1"/>
              <a:t>prostoriju</a:t>
            </a:r>
            <a:r>
              <a:rPr lang="en-GB" sz="1700" dirty="0"/>
              <a:t> </a:t>
            </a:r>
            <a:r>
              <a:rPr lang="en-GB" sz="1700" dirty="0" err="1"/>
              <a:t>koju</a:t>
            </a:r>
            <a:r>
              <a:rPr lang="en-GB" sz="1700" dirty="0"/>
              <a:t> </a:t>
            </a:r>
            <a:r>
              <a:rPr lang="en-GB" sz="1700" dirty="0" err="1"/>
              <a:t>će</a:t>
            </a:r>
            <a:r>
              <a:rPr lang="en-GB" sz="1700" dirty="0"/>
              <a:t> </a:t>
            </a:r>
            <a:r>
              <a:rPr lang="en-GB" sz="1700" dirty="0" err="1"/>
              <a:t>posjetiti</a:t>
            </a:r>
            <a:r>
              <a:rPr lang="en-GB" sz="1700" dirty="0"/>
              <a:t>. Mike </a:t>
            </a:r>
            <a:r>
              <a:rPr lang="en-GB" sz="1700" dirty="0" err="1"/>
              <a:t>Telkač</a:t>
            </a:r>
            <a:r>
              <a:rPr lang="en-GB" sz="1700" dirty="0"/>
              <a:t> </a:t>
            </a:r>
            <a:r>
              <a:rPr lang="en-GB" sz="1700" dirty="0" err="1"/>
              <a:t>odabrao</a:t>
            </a:r>
            <a:r>
              <a:rPr lang="en-GB" sz="1700" dirty="0"/>
              <a:t> je </a:t>
            </a:r>
            <a:r>
              <a:rPr lang="en-GB" sz="1700" dirty="0" err="1"/>
              <a:t>Čokoladnu</a:t>
            </a:r>
            <a:r>
              <a:rPr lang="en-GB" sz="1700" dirty="0"/>
              <a:t> </a:t>
            </a:r>
            <a:r>
              <a:rPr lang="en-GB" sz="1700" dirty="0" err="1"/>
              <a:t>televiziju</a:t>
            </a:r>
            <a:r>
              <a:rPr lang="en-GB" sz="1700" dirty="0"/>
              <a:t>.</a:t>
            </a:r>
          </a:p>
          <a:p>
            <a:pPr marL="0" indent="0">
              <a:buNone/>
            </a:pPr>
            <a:r>
              <a:rPr lang="en-GB" sz="1700" dirty="0" err="1"/>
              <a:t>Vožnja</a:t>
            </a:r>
            <a:r>
              <a:rPr lang="en-GB" sz="1700" dirty="0"/>
              <a:t> </a:t>
            </a:r>
            <a:r>
              <a:rPr lang="en-GB" sz="1700" dirty="0" err="1"/>
              <a:t>liftom</a:t>
            </a:r>
            <a:r>
              <a:rPr lang="en-GB" sz="1700" dirty="0"/>
              <a:t> do </a:t>
            </a:r>
            <a:r>
              <a:rPr lang="en-GB" sz="1700" dirty="0" err="1"/>
              <a:t>te</a:t>
            </a:r>
            <a:r>
              <a:rPr lang="en-GB" sz="1700" dirty="0"/>
              <a:t> </a:t>
            </a:r>
            <a:r>
              <a:rPr lang="en-GB" sz="1700" dirty="0" err="1"/>
              <a:t>prostorije</a:t>
            </a:r>
            <a:r>
              <a:rPr lang="en-GB" sz="1700" dirty="0"/>
              <a:t> </a:t>
            </a:r>
            <a:r>
              <a:rPr lang="en-GB" sz="1700" dirty="0" err="1"/>
              <a:t>bila</a:t>
            </a:r>
            <a:r>
              <a:rPr lang="en-GB" sz="1700" dirty="0"/>
              <a:t> je </a:t>
            </a:r>
            <a:r>
              <a:rPr lang="en-GB" sz="1700" dirty="0" err="1"/>
              <a:t>vrlo</a:t>
            </a:r>
            <a:r>
              <a:rPr lang="en-GB" sz="1700" dirty="0"/>
              <a:t> </a:t>
            </a:r>
            <a:r>
              <a:rPr lang="en-GB" sz="1700" dirty="0" err="1"/>
              <a:t>neugodna</a:t>
            </a:r>
            <a:r>
              <a:rPr lang="en-GB" sz="1700" dirty="0"/>
              <a:t> </a:t>
            </a:r>
            <a:r>
              <a:rPr lang="en-GB" sz="1700" dirty="0" err="1"/>
              <a:t>i</a:t>
            </a:r>
            <a:r>
              <a:rPr lang="en-GB" sz="1700" dirty="0"/>
              <a:t> </a:t>
            </a:r>
            <a:r>
              <a:rPr lang="en-GB" sz="1700" dirty="0" err="1"/>
              <a:t>brza</a:t>
            </a:r>
            <a:r>
              <a:rPr lang="en-GB" sz="1700" dirty="0"/>
              <a:t>, a </a:t>
            </a:r>
            <a:r>
              <a:rPr lang="en-GB" sz="1700" dirty="0" err="1"/>
              <a:t>Mikeova</a:t>
            </a:r>
            <a:r>
              <a:rPr lang="en-GB" sz="1700" dirty="0"/>
              <a:t> je </a:t>
            </a:r>
            <a:r>
              <a:rPr lang="en-GB" sz="1700" dirty="0" err="1"/>
              <a:t>majka</a:t>
            </a:r>
            <a:r>
              <a:rPr lang="en-GB" sz="1700" dirty="0"/>
              <a:t> </a:t>
            </a:r>
            <a:r>
              <a:rPr lang="en-GB" sz="1700" dirty="0" err="1"/>
              <a:t>zamalo</a:t>
            </a:r>
            <a:r>
              <a:rPr lang="en-GB" sz="1700" dirty="0"/>
              <a:t> </a:t>
            </a:r>
            <a:r>
              <a:rPr lang="en-GB" sz="1700" dirty="0" err="1"/>
              <a:t>povratila</a:t>
            </a:r>
            <a:r>
              <a:rPr lang="en-GB" sz="1700" dirty="0"/>
              <a:t>. </a:t>
            </a:r>
            <a:r>
              <a:rPr lang="en-GB" sz="1700" dirty="0" err="1"/>
              <a:t>Čim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stigli</a:t>
            </a:r>
            <a:r>
              <a:rPr lang="en-GB" sz="1700" dirty="0"/>
              <a:t> u </a:t>
            </a:r>
            <a:r>
              <a:rPr lang="en-GB" sz="1700" dirty="0" err="1"/>
              <a:t>prostoriju</a:t>
            </a:r>
            <a:r>
              <a:rPr lang="en-GB" sz="1700" dirty="0"/>
              <a:t> </a:t>
            </a:r>
            <a:r>
              <a:rPr lang="en-GB" sz="1700" dirty="0" err="1"/>
              <a:t>koja</a:t>
            </a:r>
            <a:r>
              <a:rPr lang="en-GB" sz="1700" dirty="0"/>
              <a:t> se </a:t>
            </a:r>
            <a:r>
              <a:rPr lang="en-GB" sz="1700" dirty="0" err="1"/>
              <a:t>zvala</a:t>
            </a:r>
            <a:r>
              <a:rPr lang="en-GB" sz="1700" dirty="0"/>
              <a:t> </a:t>
            </a:r>
            <a:r>
              <a:rPr lang="en-GB" sz="1700" dirty="0" err="1"/>
              <a:t>Čokoladna</a:t>
            </a:r>
            <a:r>
              <a:rPr lang="en-GB" sz="1700" dirty="0"/>
              <a:t> </a:t>
            </a:r>
            <a:r>
              <a:rPr lang="en-GB" sz="1700" dirty="0" err="1"/>
              <a:t>televizija</a:t>
            </a:r>
            <a:r>
              <a:rPr lang="en-GB" sz="1700" dirty="0"/>
              <a:t>, </a:t>
            </a:r>
            <a:r>
              <a:rPr lang="en-GB" sz="1700" dirty="0" err="1"/>
              <a:t>svi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morali</a:t>
            </a:r>
            <a:r>
              <a:rPr lang="en-GB" sz="1700" dirty="0"/>
              <a:t> </a:t>
            </a:r>
            <a:r>
              <a:rPr lang="en-GB" sz="1700" dirty="0" err="1"/>
              <a:t>staviti</a:t>
            </a:r>
            <a:r>
              <a:rPr lang="en-GB" sz="1700" dirty="0"/>
              <a:t> </a:t>
            </a:r>
            <a:r>
              <a:rPr lang="en-GB" sz="1700" dirty="0" err="1"/>
              <a:t>zatamnjene</a:t>
            </a:r>
            <a:r>
              <a:rPr lang="en-GB" sz="1700" dirty="0"/>
              <a:t> </a:t>
            </a:r>
            <a:r>
              <a:rPr lang="en-GB" sz="1700" dirty="0" err="1"/>
              <a:t>naočale</a:t>
            </a:r>
            <a:r>
              <a:rPr lang="en-GB" sz="1700" dirty="0"/>
              <a:t> </a:t>
            </a:r>
            <a:r>
              <a:rPr lang="en-GB" sz="1700" dirty="0" err="1"/>
              <a:t>zbog</a:t>
            </a:r>
            <a:r>
              <a:rPr lang="en-GB" sz="1700" dirty="0"/>
              <a:t> </a:t>
            </a:r>
            <a:r>
              <a:rPr lang="en-GB" sz="1700" dirty="0" err="1"/>
              <a:t>jakog</a:t>
            </a:r>
            <a:r>
              <a:rPr lang="en-GB" sz="1700" dirty="0"/>
              <a:t> </a:t>
            </a:r>
            <a:r>
              <a:rPr lang="en-GB" sz="1700" dirty="0" err="1"/>
              <a:t>bijelog</a:t>
            </a:r>
            <a:r>
              <a:rPr lang="en-GB" sz="1700" dirty="0"/>
              <a:t> </a:t>
            </a:r>
            <a:r>
              <a:rPr lang="en-GB" sz="1700" dirty="0" err="1"/>
              <a:t>svjetla</a:t>
            </a:r>
            <a:r>
              <a:rPr lang="en-GB" sz="1700" dirty="0"/>
              <a:t>. U </a:t>
            </a:r>
            <a:r>
              <a:rPr lang="en-GB" sz="1700" dirty="0" err="1"/>
              <a:t>njoj</a:t>
            </a:r>
            <a:r>
              <a:rPr lang="en-GB" sz="1700" dirty="0"/>
              <a:t> je bio </a:t>
            </a:r>
            <a:r>
              <a:rPr lang="en-GB" sz="1700" dirty="0" err="1"/>
              <a:t>smješten</a:t>
            </a:r>
            <a:r>
              <a:rPr lang="en-GB" sz="1700" dirty="0"/>
              <a:t> </a:t>
            </a:r>
            <a:r>
              <a:rPr lang="en-GB" sz="1700" dirty="0" err="1"/>
              <a:t>stroj</a:t>
            </a:r>
            <a:r>
              <a:rPr lang="en-GB" sz="1700" dirty="0"/>
              <a:t> </a:t>
            </a:r>
            <a:r>
              <a:rPr lang="en-GB" sz="1700" dirty="0" err="1"/>
              <a:t>koji</a:t>
            </a:r>
            <a:r>
              <a:rPr lang="en-GB" sz="1700" dirty="0"/>
              <a:t> </a:t>
            </a:r>
            <a:r>
              <a:rPr lang="en-GB" sz="1700" dirty="0" err="1"/>
              <a:t>emitira</a:t>
            </a:r>
            <a:r>
              <a:rPr lang="en-GB" sz="1700" dirty="0"/>
              <a:t> </a:t>
            </a:r>
            <a:r>
              <a:rPr lang="en-GB" sz="1700" dirty="0" err="1"/>
              <a:t>komad</a:t>
            </a:r>
            <a:r>
              <a:rPr lang="en-GB" sz="1700" dirty="0"/>
              <a:t> </a:t>
            </a:r>
            <a:r>
              <a:rPr lang="en-GB" sz="1700" dirty="0" err="1"/>
              <a:t>čokolade</a:t>
            </a:r>
            <a:r>
              <a:rPr lang="en-GB" sz="1700" dirty="0"/>
              <a:t> s </a:t>
            </a:r>
            <a:r>
              <a:rPr lang="en-GB" sz="1700" dirty="0" err="1"/>
              <a:t>jednog</a:t>
            </a:r>
            <a:r>
              <a:rPr lang="en-GB" sz="1700" dirty="0"/>
              <a:t> </a:t>
            </a:r>
            <a:r>
              <a:rPr lang="en-GB" sz="1700" dirty="0" err="1"/>
              <a:t>kraja</a:t>
            </a:r>
            <a:r>
              <a:rPr lang="en-GB" sz="1700" dirty="0"/>
              <a:t> </a:t>
            </a:r>
            <a:r>
              <a:rPr lang="en-GB" sz="1700" dirty="0" err="1"/>
              <a:t>na</a:t>
            </a:r>
            <a:r>
              <a:rPr lang="en-GB" sz="1700" dirty="0"/>
              <a:t> </a:t>
            </a:r>
            <a:r>
              <a:rPr lang="en-GB" sz="1700" dirty="0" err="1"/>
              <a:t>drugi</a:t>
            </a:r>
            <a:r>
              <a:rPr lang="en-GB" sz="1700" dirty="0"/>
              <a:t> </a:t>
            </a:r>
            <a:r>
              <a:rPr lang="en-GB" sz="1700" dirty="0" err="1"/>
              <a:t>tako</a:t>
            </a:r>
            <a:r>
              <a:rPr lang="en-GB" sz="1700" dirty="0"/>
              <a:t> da </a:t>
            </a:r>
            <a:r>
              <a:rPr lang="en-GB" sz="1700" dirty="0" err="1"/>
              <a:t>ga</a:t>
            </a:r>
            <a:r>
              <a:rPr lang="en-GB" sz="1700" dirty="0"/>
              <a:t> </a:t>
            </a:r>
            <a:r>
              <a:rPr lang="en-GB" sz="1700" dirty="0" err="1"/>
              <a:t>razbija</a:t>
            </a:r>
            <a:r>
              <a:rPr lang="en-GB" sz="1700" dirty="0"/>
              <a:t> </a:t>
            </a:r>
            <a:r>
              <a:rPr lang="en-GB" sz="1700" dirty="0" err="1"/>
              <a:t>na</a:t>
            </a:r>
            <a:r>
              <a:rPr lang="en-GB" sz="1700" dirty="0"/>
              <a:t> </a:t>
            </a:r>
            <a:r>
              <a:rPr lang="en-GB" sz="1700" dirty="0" err="1"/>
              <a:t>sitne</a:t>
            </a:r>
            <a:r>
              <a:rPr lang="en-GB" sz="1700" dirty="0"/>
              <a:t> </a:t>
            </a:r>
            <a:r>
              <a:rPr lang="en-GB" sz="1700" dirty="0" err="1"/>
              <a:t>komadiće</a:t>
            </a:r>
            <a:r>
              <a:rPr lang="en-GB" sz="1700" dirty="0"/>
              <a:t> </a:t>
            </a:r>
            <a:r>
              <a:rPr lang="en-GB" sz="1700" dirty="0" err="1"/>
              <a:t>koje</a:t>
            </a:r>
            <a:r>
              <a:rPr lang="en-GB" sz="1700" dirty="0"/>
              <a:t> </a:t>
            </a:r>
            <a:r>
              <a:rPr lang="en-GB" sz="1700" dirty="0" err="1"/>
              <a:t>šalje</a:t>
            </a:r>
            <a:r>
              <a:rPr lang="en-GB" sz="1700" dirty="0"/>
              <a:t> </a:t>
            </a:r>
            <a:r>
              <a:rPr lang="en-GB" sz="1700" dirty="0" err="1"/>
              <a:t>zrakom</a:t>
            </a:r>
            <a:r>
              <a:rPr lang="en-GB" sz="1700" dirty="0"/>
              <a:t>, </a:t>
            </a:r>
            <a:r>
              <a:rPr lang="en-GB" sz="1700" dirty="0" err="1"/>
              <a:t>samo</a:t>
            </a:r>
            <a:r>
              <a:rPr lang="en-GB" sz="1700" dirty="0"/>
              <a:t> </a:t>
            </a:r>
            <a:r>
              <a:rPr lang="en-GB" sz="1700" dirty="0" err="1"/>
              <a:t>što</a:t>
            </a:r>
            <a:r>
              <a:rPr lang="en-GB" sz="1700" dirty="0"/>
              <a:t> se </a:t>
            </a:r>
            <a:r>
              <a:rPr lang="en-GB" sz="1700" dirty="0" err="1"/>
              <a:t>čokolada</a:t>
            </a:r>
            <a:r>
              <a:rPr lang="en-GB" sz="1700" dirty="0"/>
              <a:t> </a:t>
            </a:r>
            <a:r>
              <a:rPr lang="en-GB" sz="1700" dirty="0" err="1"/>
              <a:t>putem</a:t>
            </a:r>
            <a:r>
              <a:rPr lang="en-GB" sz="1700" dirty="0"/>
              <a:t> </a:t>
            </a:r>
            <a:r>
              <a:rPr lang="en-GB" sz="1700" dirty="0" err="1"/>
              <a:t>smanji</a:t>
            </a:r>
            <a:r>
              <a:rPr lang="en-GB" sz="1700" dirty="0"/>
              <a:t>, </a:t>
            </a:r>
            <a:r>
              <a:rPr lang="en-GB" sz="1700" dirty="0" err="1"/>
              <a:t>kao</a:t>
            </a:r>
            <a:r>
              <a:rPr lang="en-GB" sz="1700" dirty="0"/>
              <a:t> </a:t>
            </a:r>
            <a:r>
              <a:rPr lang="en-GB" sz="1700" dirty="0" err="1"/>
              <a:t>što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i</a:t>
            </a:r>
            <a:r>
              <a:rPr lang="en-GB" sz="1700" dirty="0"/>
              <a:t> </a:t>
            </a:r>
            <a:r>
              <a:rPr lang="en-GB" sz="1700" dirty="0" err="1"/>
              <a:t>na</a:t>
            </a:r>
            <a:r>
              <a:rPr lang="en-GB" sz="1700" dirty="0"/>
              <a:t> </a:t>
            </a:r>
            <a:r>
              <a:rPr lang="en-GB" sz="1700" dirty="0" err="1"/>
              <a:t>običnoj</a:t>
            </a:r>
            <a:r>
              <a:rPr lang="en-GB" sz="1700" dirty="0"/>
              <a:t> </a:t>
            </a:r>
            <a:r>
              <a:rPr lang="en-GB" sz="1700" dirty="0" err="1"/>
              <a:t>televiziji</a:t>
            </a:r>
            <a:r>
              <a:rPr lang="en-GB" sz="1700" dirty="0"/>
              <a:t> </a:t>
            </a:r>
            <a:r>
              <a:rPr lang="en-GB" sz="1700" dirty="0" err="1"/>
              <a:t>predmeti</a:t>
            </a:r>
            <a:r>
              <a:rPr lang="en-GB" sz="1700" dirty="0"/>
              <a:t> </a:t>
            </a:r>
            <a:r>
              <a:rPr lang="en-GB" sz="1700" dirty="0" err="1"/>
              <a:t>manji</a:t>
            </a:r>
            <a:r>
              <a:rPr lang="en-GB" sz="1700" dirty="0"/>
              <a:t> </a:t>
            </a:r>
            <a:r>
              <a:rPr lang="en-GB" sz="1700" dirty="0" err="1"/>
              <a:t>nego</a:t>
            </a:r>
            <a:r>
              <a:rPr lang="en-GB" sz="1700" dirty="0"/>
              <a:t> u </a:t>
            </a:r>
            <a:r>
              <a:rPr lang="en-GB" sz="1700" dirty="0" err="1"/>
              <a:t>stvarnosti</a:t>
            </a:r>
            <a:r>
              <a:rPr lang="en-GB" sz="1700" dirty="0"/>
              <a:t>.</a:t>
            </a:r>
          </a:p>
          <a:p>
            <a:pPr marL="0" indent="0">
              <a:buNone/>
            </a:pPr>
            <a:r>
              <a:rPr lang="en-GB" sz="1700" dirty="0"/>
              <a:t>Mike je </a:t>
            </a:r>
            <a:r>
              <a:rPr lang="en-GB" sz="1700" dirty="0" err="1"/>
              <a:t>želio</a:t>
            </a:r>
            <a:r>
              <a:rPr lang="en-GB" sz="1700" dirty="0"/>
              <a:t> </a:t>
            </a:r>
            <a:r>
              <a:rPr lang="en-GB" sz="1700" dirty="0" err="1"/>
              <a:t>znati</a:t>
            </a:r>
            <a:r>
              <a:rPr lang="en-GB" sz="1700" dirty="0"/>
              <a:t> </a:t>
            </a:r>
            <a:r>
              <a:rPr lang="en-GB" sz="1700" dirty="0" err="1"/>
              <a:t>može</a:t>
            </a:r>
            <a:r>
              <a:rPr lang="en-GB" sz="1700" dirty="0"/>
              <a:t> li se </a:t>
            </a:r>
            <a:r>
              <a:rPr lang="en-GB" sz="1700" dirty="0" err="1"/>
              <a:t>na</a:t>
            </a:r>
            <a:r>
              <a:rPr lang="en-GB" sz="1700" dirty="0"/>
              <a:t> </a:t>
            </a:r>
            <a:r>
              <a:rPr lang="en-GB" sz="1700" dirty="0" err="1"/>
              <a:t>taj</a:t>
            </a:r>
            <a:r>
              <a:rPr lang="en-GB" sz="1700" dirty="0"/>
              <a:t> </a:t>
            </a:r>
            <a:r>
              <a:rPr lang="en-GB" sz="1700" dirty="0" err="1"/>
              <a:t>način</a:t>
            </a:r>
            <a:r>
              <a:rPr lang="en-GB" sz="1700" dirty="0"/>
              <a:t> </a:t>
            </a:r>
            <a:r>
              <a:rPr lang="en-GB" sz="1700" dirty="0" err="1"/>
              <a:t>odaslati</a:t>
            </a:r>
            <a:r>
              <a:rPr lang="en-GB" sz="1700" dirty="0"/>
              <a:t> </a:t>
            </a:r>
            <a:r>
              <a:rPr lang="en-GB" sz="1700" dirty="0" err="1"/>
              <a:t>i</a:t>
            </a:r>
            <a:r>
              <a:rPr lang="en-GB" sz="1700" dirty="0"/>
              <a:t> </a:t>
            </a:r>
            <a:r>
              <a:rPr lang="en-GB" sz="1700" dirty="0" err="1"/>
              <a:t>osoba</a:t>
            </a:r>
            <a:r>
              <a:rPr lang="en-GB" sz="1700" dirty="0"/>
              <a:t>, pa se </a:t>
            </a:r>
            <a:r>
              <a:rPr lang="en-GB" sz="1700" dirty="0" err="1"/>
              <a:t>zaletio</a:t>
            </a:r>
            <a:r>
              <a:rPr lang="en-GB" sz="1700" dirty="0"/>
              <a:t> </a:t>
            </a:r>
            <a:r>
              <a:rPr lang="en-GB" sz="1700" dirty="0" err="1"/>
              <a:t>i</a:t>
            </a:r>
            <a:r>
              <a:rPr lang="en-GB" sz="1700" dirty="0"/>
              <a:t> </a:t>
            </a:r>
            <a:r>
              <a:rPr lang="en-GB" sz="1700" dirty="0" err="1"/>
              <a:t>pokušao</a:t>
            </a:r>
            <a:r>
              <a:rPr lang="en-GB" sz="1700" dirty="0"/>
              <a:t> </a:t>
            </a:r>
            <a:r>
              <a:rPr lang="en-GB" sz="1700" dirty="0" err="1"/>
              <a:t>postati</a:t>
            </a:r>
            <a:r>
              <a:rPr lang="en-GB" sz="1700" dirty="0"/>
              <a:t> </a:t>
            </a:r>
            <a:r>
              <a:rPr lang="en-GB" sz="1700" dirty="0" err="1"/>
              <a:t>prvi</a:t>
            </a:r>
            <a:r>
              <a:rPr lang="en-GB" sz="1700" dirty="0"/>
              <a:t> </a:t>
            </a:r>
            <a:r>
              <a:rPr lang="en-GB" sz="1700" dirty="0" err="1"/>
              <a:t>kojemu</a:t>
            </a:r>
            <a:r>
              <a:rPr lang="en-GB" sz="1700" dirty="0"/>
              <a:t> </a:t>
            </a:r>
            <a:r>
              <a:rPr lang="en-GB" sz="1700" dirty="0" err="1"/>
              <a:t>će</a:t>
            </a:r>
            <a:r>
              <a:rPr lang="en-GB" sz="1700" dirty="0"/>
              <a:t> to </a:t>
            </a:r>
            <a:r>
              <a:rPr lang="en-GB" sz="1700" dirty="0" err="1"/>
              <a:t>uspjeti</a:t>
            </a:r>
            <a:r>
              <a:rPr lang="en-GB" sz="1700" dirty="0"/>
              <a:t>. To mu je </a:t>
            </a:r>
            <a:r>
              <a:rPr lang="en-GB" sz="1700" dirty="0" err="1"/>
              <a:t>i</a:t>
            </a:r>
            <a:r>
              <a:rPr lang="en-GB" sz="1700" dirty="0"/>
              <a:t> </a:t>
            </a:r>
            <a:r>
              <a:rPr lang="en-GB" sz="1700" dirty="0" err="1"/>
              <a:t>uspjelo</a:t>
            </a:r>
            <a:r>
              <a:rPr lang="en-GB" sz="1700" dirty="0"/>
              <a:t>, no </a:t>
            </a:r>
            <a:r>
              <a:rPr lang="en-GB" sz="1700" dirty="0" err="1"/>
              <a:t>jako</a:t>
            </a:r>
            <a:r>
              <a:rPr lang="en-GB" sz="1700" dirty="0"/>
              <a:t> se </a:t>
            </a:r>
            <a:r>
              <a:rPr lang="en-GB" sz="1700" dirty="0" err="1"/>
              <a:t>smanjio</a:t>
            </a:r>
            <a:r>
              <a:rPr lang="en-GB" sz="1700" dirty="0"/>
              <a:t> – </a:t>
            </a:r>
            <a:r>
              <a:rPr lang="en-GB" sz="1700" dirty="0" err="1"/>
              <a:t>mogao</a:t>
            </a:r>
            <a:r>
              <a:rPr lang="en-GB" sz="1700" dirty="0"/>
              <a:t> je </a:t>
            </a:r>
            <a:r>
              <a:rPr lang="en-GB" sz="1700" dirty="0" err="1"/>
              <a:t>stajati</a:t>
            </a:r>
            <a:r>
              <a:rPr lang="en-GB" sz="1700" dirty="0"/>
              <a:t> </a:t>
            </a:r>
            <a:r>
              <a:rPr lang="en-GB" sz="1700" dirty="0" err="1"/>
              <a:t>na</a:t>
            </a:r>
            <a:r>
              <a:rPr lang="en-GB" sz="1700" dirty="0"/>
              <a:t> </a:t>
            </a:r>
            <a:r>
              <a:rPr lang="en-GB" sz="1700" dirty="0" err="1"/>
              <a:t>majčinoj</a:t>
            </a:r>
            <a:r>
              <a:rPr lang="en-GB" sz="1700" dirty="0"/>
              <a:t> </a:t>
            </a:r>
            <a:r>
              <a:rPr lang="en-GB" sz="1700" dirty="0" err="1"/>
              <a:t>ruci</a:t>
            </a:r>
            <a:r>
              <a:rPr lang="en-GB" sz="1700" dirty="0"/>
              <a:t>. </a:t>
            </a:r>
            <a:r>
              <a:rPr lang="en-GB" sz="1700" dirty="0" err="1"/>
              <a:t>Poslali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ga</a:t>
            </a:r>
            <a:r>
              <a:rPr lang="en-GB" sz="1700" dirty="0"/>
              <a:t> </a:t>
            </a:r>
            <a:r>
              <a:rPr lang="en-GB" sz="1700" dirty="0" err="1"/>
              <a:t>na</a:t>
            </a:r>
            <a:r>
              <a:rPr lang="en-GB" sz="1700" dirty="0"/>
              <a:t> </a:t>
            </a:r>
            <a:r>
              <a:rPr lang="en-GB" sz="1700" dirty="0" err="1"/>
              <a:t>povećanje</a:t>
            </a:r>
            <a:r>
              <a:rPr lang="en-GB" sz="1700" dirty="0"/>
              <a:t>, </a:t>
            </a:r>
            <a:r>
              <a:rPr lang="en-GB" sz="1700" dirty="0" err="1"/>
              <a:t>na</a:t>
            </a:r>
            <a:r>
              <a:rPr lang="en-GB" sz="1700" dirty="0"/>
              <a:t> </a:t>
            </a:r>
            <a:r>
              <a:rPr lang="en-GB" sz="1700" dirty="0" err="1"/>
              <a:t>rastezanje</a:t>
            </a:r>
            <a:r>
              <a:rPr lang="en-GB" sz="1700" dirty="0"/>
              <a:t> u </a:t>
            </a:r>
            <a:r>
              <a:rPr lang="en-GB" sz="1700" dirty="0" err="1"/>
              <a:t>stroj</a:t>
            </a:r>
            <a:r>
              <a:rPr lang="en-GB" sz="1700" dirty="0"/>
              <a:t> za </a:t>
            </a:r>
            <a:r>
              <a:rPr lang="en-GB" sz="1700" dirty="0" err="1"/>
              <a:t>rastezanje</a:t>
            </a:r>
            <a:r>
              <a:rPr lang="en-GB" sz="1700" dirty="0"/>
              <a:t> </a:t>
            </a:r>
            <a:r>
              <a:rPr lang="en-GB" sz="1700" dirty="0" err="1"/>
              <a:t>žvakaćih</a:t>
            </a:r>
            <a:r>
              <a:rPr lang="en-GB" sz="1700" dirty="0"/>
              <a:t> </a:t>
            </a:r>
            <a:r>
              <a:rPr lang="en-GB" sz="1700" dirty="0" err="1"/>
              <a:t>guma</a:t>
            </a:r>
            <a:r>
              <a:rPr lang="en-GB" sz="1700" dirty="0"/>
              <a:t>, a s </a:t>
            </a:r>
            <a:r>
              <a:rPr lang="en-GB" sz="1700" dirty="0" err="1"/>
              <a:t>njim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otišli</a:t>
            </a:r>
            <a:r>
              <a:rPr lang="en-GB" sz="1700" dirty="0"/>
              <a:t> </a:t>
            </a:r>
            <a:r>
              <a:rPr lang="en-GB" sz="1700" dirty="0" err="1"/>
              <a:t>i</a:t>
            </a:r>
            <a:r>
              <a:rPr lang="en-GB" sz="1700" dirty="0"/>
              <a:t> </a:t>
            </a:r>
            <a:r>
              <a:rPr lang="en-GB" sz="1700" dirty="0" err="1"/>
              <a:t>njegovi</a:t>
            </a:r>
            <a:r>
              <a:rPr lang="en-GB" sz="1700" dirty="0"/>
              <a:t> </a:t>
            </a:r>
            <a:r>
              <a:rPr lang="en-GB" sz="1700" dirty="0" err="1"/>
              <a:t>roditelji</a:t>
            </a:r>
            <a:r>
              <a:rPr lang="en-GB" sz="1700" dirty="0"/>
              <a:t>. Oompa-</a:t>
            </a:r>
            <a:r>
              <a:rPr lang="en-GB" sz="1700" dirty="0" err="1"/>
              <a:t>Loompasi</a:t>
            </a:r>
            <a:r>
              <a:rPr lang="en-GB" sz="1700" dirty="0"/>
              <a:t>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ponovno</a:t>
            </a:r>
            <a:r>
              <a:rPr lang="en-GB" sz="1700" dirty="0"/>
              <a:t> </a:t>
            </a:r>
            <a:r>
              <a:rPr lang="en-GB" sz="1700" dirty="0" err="1"/>
              <a:t>pjevali</a:t>
            </a:r>
            <a:r>
              <a:rPr lang="en-GB" sz="1700" dirty="0"/>
              <a:t>.</a:t>
            </a:r>
          </a:p>
          <a:p>
            <a:pPr algn="just"/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xmlns="" val="3968620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0A38AF-5437-4A50-96A5-13815753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hr-HR" dirty="0" err="1"/>
              <a:t>Charlijeva</a:t>
            </a:r>
            <a:r>
              <a:rPr lang="hr-HR" dirty="0"/>
              <a:t> tvornica čokolade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9D5B0DC-825D-48D4-9FE6-9784285E7F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060" y="2435232"/>
            <a:ext cx="3425957" cy="198705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C656BD5-7B93-4341-BB32-871DC9B8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039" y="1417739"/>
            <a:ext cx="7725431" cy="50751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sz="1400" dirty="0"/>
              <a:t>Charlie je </a:t>
            </a:r>
            <a:r>
              <a:rPr lang="en-GB" sz="1400" dirty="0" err="1"/>
              <a:t>ostao</a:t>
            </a:r>
            <a:r>
              <a:rPr lang="en-GB" sz="1400" dirty="0"/>
              <a:t> </a:t>
            </a:r>
            <a:r>
              <a:rPr lang="en-GB" sz="1400" dirty="0" err="1"/>
              <a:t>jedino</a:t>
            </a:r>
            <a:r>
              <a:rPr lang="en-GB" sz="1400" dirty="0"/>
              <a:t> </a:t>
            </a:r>
            <a:r>
              <a:rPr lang="en-GB" sz="1400" dirty="0" err="1"/>
              <a:t>dijete</a:t>
            </a:r>
            <a:r>
              <a:rPr lang="en-GB" sz="1400" dirty="0"/>
              <a:t> u </a:t>
            </a:r>
            <a:r>
              <a:rPr lang="en-GB" sz="1400" dirty="0" err="1"/>
              <a:t>razgledavanju</a:t>
            </a:r>
            <a:r>
              <a:rPr lang="en-GB" sz="1400" dirty="0"/>
              <a:t> </a:t>
            </a:r>
            <a:r>
              <a:rPr lang="en-GB" sz="1400" dirty="0" err="1"/>
              <a:t>tvornice</a:t>
            </a:r>
            <a:r>
              <a:rPr lang="en-GB" sz="1400" dirty="0"/>
              <a:t>. Willy Wonka </a:t>
            </a:r>
            <a:r>
              <a:rPr lang="en-GB" sz="1400" dirty="0" err="1"/>
              <a:t>oduševljeno</a:t>
            </a:r>
            <a:r>
              <a:rPr lang="en-GB" sz="1400" dirty="0"/>
              <a:t> se </a:t>
            </a:r>
            <a:r>
              <a:rPr lang="en-GB" sz="1400" dirty="0" err="1"/>
              <a:t>okrenuo</a:t>
            </a:r>
            <a:r>
              <a:rPr lang="en-GB" sz="1400" dirty="0"/>
              <a:t> </a:t>
            </a:r>
            <a:r>
              <a:rPr lang="en-GB" sz="1400" dirty="0" err="1"/>
              <a:t>prema</a:t>
            </a:r>
            <a:r>
              <a:rPr lang="en-GB" sz="1400" dirty="0"/>
              <a:t> </a:t>
            </a:r>
            <a:r>
              <a:rPr lang="en-GB" sz="1400" dirty="0" err="1"/>
              <a:t>njemu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rekao</a:t>
            </a:r>
            <a:r>
              <a:rPr lang="en-GB" sz="1400" dirty="0"/>
              <a:t> mu je da je on </a:t>
            </a:r>
            <a:r>
              <a:rPr lang="en-GB" sz="1400" dirty="0" err="1"/>
              <a:t>pobijedio</a:t>
            </a:r>
            <a:r>
              <a:rPr lang="en-GB" sz="1400" dirty="0"/>
              <a:t>. </a:t>
            </a:r>
            <a:r>
              <a:rPr lang="en-GB" sz="1400" dirty="0" err="1"/>
              <a:t>Ušli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u lift </a:t>
            </a:r>
            <a:r>
              <a:rPr lang="en-GB" sz="1400" dirty="0" err="1"/>
              <a:t>i</a:t>
            </a:r>
            <a:r>
              <a:rPr lang="en-GB" sz="1400" dirty="0"/>
              <a:t> Wonka je </a:t>
            </a:r>
            <a:r>
              <a:rPr lang="en-GB" sz="1400" dirty="0" err="1"/>
              <a:t>pritisnuo</a:t>
            </a:r>
            <a:r>
              <a:rPr lang="en-GB" sz="1400" dirty="0"/>
              <a:t> </a:t>
            </a:r>
            <a:r>
              <a:rPr lang="en-GB" sz="1400" dirty="0" err="1"/>
              <a:t>tipku</a:t>
            </a:r>
            <a:r>
              <a:rPr lang="en-GB" sz="1400" dirty="0"/>
              <a:t> </a:t>
            </a:r>
            <a:r>
              <a:rPr lang="en-GB" sz="1400" dirty="0" err="1"/>
              <a:t>Uvis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van. Lift je </a:t>
            </a:r>
            <a:r>
              <a:rPr lang="en-GB" sz="1400" dirty="0" err="1"/>
              <a:t>ubrzao</a:t>
            </a:r>
            <a:r>
              <a:rPr lang="en-GB" sz="1400" dirty="0"/>
              <a:t> </a:t>
            </a:r>
            <a:r>
              <a:rPr lang="en-GB" sz="1400" dirty="0" err="1"/>
              <a:t>prema</a:t>
            </a:r>
            <a:r>
              <a:rPr lang="en-GB" sz="1400" dirty="0"/>
              <a:t> gore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probio</a:t>
            </a:r>
            <a:r>
              <a:rPr lang="en-GB" sz="1400" dirty="0"/>
              <a:t> se </a:t>
            </a:r>
            <a:r>
              <a:rPr lang="en-GB" sz="1400" dirty="0" err="1"/>
              <a:t>kroz</a:t>
            </a:r>
            <a:r>
              <a:rPr lang="en-GB" sz="1400" dirty="0"/>
              <a:t> </a:t>
            </a:r>
            <a:r>
              <a:rPr lang="en-GB" sz="1400" dirty="0" err="1"/>
              <a:t>tvornički</a:t>
            </a:r>
            <a:r>
              <a:rPr lang="en-GB" sz="1400" dirty="0"/>
              <a:t> </a:t>
            </a:r>
            <a:r>
              <a:rPr lang="en-GB" sz="1400" dirty="0" err="1"/>
              <a:t>krov</a:t>
            </a:r>
            <a:r>
              <a:rPr lang="en-GB" sz="1400" dirty="0"/>
              <a:t>, </a:t>
            </a:r>
            <a:r>
              <a:rPr lang="en-GB" sz="1400" dirty="0" err="1"/>
              <a:t>kako</a:t>
            </a:r>
            <a:r>
              <a:rPr lang="en-GB" sz="1400" dirty="0"/>
              <a:t> je Willy Wonka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htio</a:t>
            </a:r>
            <a:r>
              <a:rPr lang="en-GB" sz="1400" dirty="0"/>
              <a:t>. </a:t>
            </a:r>
          </a:p>
          <a:p>
            <a:pPr marL="0" indent="0" algn="just">
              <a:buNone/>
            </a:pPr>
            <a:r>
              <a:rPr lang="en-GB" sz="1400" dirty="0"/>
              <a:t>„</a:t>
            </a:r>
            <a:r>
              <a:rPr lang="hr-HR" sz="1400" dirty="0"/>
              <a:t>Godinama</a:t>
            </a:r>
            <a:r>
              <a:rPr lang="en-GB" sz="1400" dirty="0"/>
              <a:t> </a:t>
            </a:r>
            <a:r>
              <a:rPr lang="en-GB" sz="1400" dirty="0" err="1"/>
              <a:t>sam</a:t>
            </a:r>
            <a:r>
              <a:rPr lang="en-GB" sz="1400" dirty="0"/>
              <a:t> </a:t>
            </a:r>
            <a:r>
              <a:rPr lang="en-GB" sz="1400" dirty="0" err="1"/>
              <a:t>žudio</a:t>
            </a:r>
            <a:r>
              <a:rPr lang="en-GB" sz="1400" dirty="0"/>
              <a:t> da </a:t>
            </a:r>
            <a:r>
              <a:rPr lang="en-GB" sz="1400" dirty="0" err="1"/>
              <a:t>pritisnem</a:t>
            </a:r>
            <a:r>
              <a:rPr lang="en-GB" sz="1400" dirty="0"/>
              <a:t> </a:t>
            </a:r>
            <a:r>
              <a:rPr lang="en-GB" sz="1400" dirty="0" err="1"/>
              <a:t>ovaj</a:t>
            </a:r>
            <a:r>
              <a:rPr lang="en-GB" sz="1400" dirty="0"/>
              <a:t> </a:t>
            </a:r>
            <a:r>
              <a:rPr lang="en-GB" sz="1400" dirty="0" err="1"/>
              <a:t>gumb</a:t>
            </a:r>
            <a:r>
              <a:rPr lang="en-GB" sz="1400" dirty="0"/>
              <a:t>! Ali </a:t>
            </a:r>
            <a:r>
              <a:rPr lang="en-GB" sz="1400" dirty="0" err="1"/>
              <a:t>nisam</a:t>
            </a:r>
            <a:r>
              <a:rPr lang="en-GB" sz="1400" dirty="0"/>
              <a:t> do </a:t>
            </a:r>
            <a:r>
              <a:rPr lang="en-GB" sz="1400" dirty="0" err="1"/>
              <a:t>sada</a:t>
            </a:r>
            <a:r>
              <a:rPr lang="en-GB" sz="1400" dirty="0"/>
              <a:t>! </a:t>
            </a:r>
            <a:r>
              <a:rPr lang="en-GB" sz="1400" dirty="0" err="1"/>
              <a:t>Često</a:t>
            </a:r>
            <a:r>
              <a:rPr lang="en-GB" sz="1400" dirty="0"/>
              <a:t> </a:t>
            </a:r>
            <a:r>
              <a:rPr lang="en-GB" sz="1400" dirty="0" err="1"/>
              <a:t>sam</a:t>
            </a:r>
            <a:r>
              <a:rPr lang="en-GB" sz="1400" dirty="0"/>
              <a:t> </a:t>
            </a:r>
            <a:r>
              <a:rPr lang="en-GB" sz="1400" dirty="0" err="1"/>
              <a:t>dolazio</a:t>
            </a:r>
            <a:r>
              <a:rPr lang="en-GB" sz="1400" dirty="0"/>
              <a:t> u </a:t>
            </a:r>
            <a:r>
              <a:rPr lang="en-GB" sz="1400" dirty="0" err="1"/>
              <a:t>iskušenje</a:t>
            </a:r>
            <a:r>
              <a:rPr lang="en-GB" sz="1400" dirty="0"/>
              <a:t>! Da, da, u </a:t>
            </a:r>
            <a:r>
              <a:rPr lang="en-GB" sz="1400" dirty="0" err="1"/>
              <a:t>iskušenje</a:t>
            </a:r>
            <a:r>
              <a:rPr lang="en-GB" sz="1400" dirty="0"/>
              <a:t>! Ali </a:t>
            </a:r>
            <a:r>
              <a:rPr lang="en-GB" sz="1400" dirty="0" err="1"/>
              <a:t>nisam</a:t>
            </a:r>
            <a:r>
              <a:rPr lang="en-GB" sz="1400" dirty="0"/>
              <a:t> </a:t>
            </a:r>
            <a:r>
              <a:rPr lang="en-GB" sz="1400" dirty="0" err="1"/>
              <a:t>mogao</a:t>
            </a:r>
            <a:r>
              <a:rPr lang="en-GB" sz="1400" dirty="0"/>
              <a:t> </a:t>
            </a:r>
            <a:r>
              <a:rPr lang="en-GB" sz="1400" dirty="0" err="1"/>
              <a:t>podnijeti</a:t>
            </a:r>
            <a:r>
              <a:rPr lang="en-GB" sz="1400" dirty="0"/>
              <a:t> </a:t>
            </a:r>
            <a:r>
              <a:rPr lang="en-GB" sz="1400" dirty="0" err="1"/>
              <a:t>pomisao</a:t>
            </a:r>
            <a:r>
              <a:rPr lang="en-GB" sz="1400" dirty="0"/>
              <a:t> da </a:t>
            </a:r>
            <a:r>
              <a:rPr lang="en-GB" sz="1400" dirty="0" err="1"/>
              <a:t>ću</a:t>
            </a:r>
            <a:r>
              <a:rPr lang="en-GB" sz="1400" dirty="0"/>
              <a:t> time </a:t>
            </a:r>
            <a:r>
              <a:rPr lang="en-GB" sz="1400" dirty="0" err="1"/>
              <a:t>napraviti</a:t>
            </a:r>
            <a:r>
              <a:rPr lang="en-GB" sz="1400" dirty="0"/>
              <a:t> </a:t>
            </a:r>
            <a:r>
              <a:rPr lang="en-GB" sz="1400" dirty="0" err="1"/>
              <a:t>veliku</a:t>
            </a:r>
            <a:r>
              <a:rPr lang="en-GB" sz="1400" dirty="0"/>
              <a:t> </a:t>
            </a:r>
            <a:r>
              <a:rPr lang="en-GB" sz="1400" dirty="0" err="1"/>
              <a:t>rupu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krovu</a:t>
            </a:r>
            <a:r>
              <a:rPr lang="en-GB" sz="1400" dirty="0"/>
              <a:t> </a:t>
            </a:r>
            <a:r>
              <a:rPr lang="en-GB" sz="1400" dirty="0" err="1"/>
              <a:t>tvornice</a:t>
            </a:r>
            <a:r>
              <a:rPr lang="en-GB" sz="1400" dirty="0"/>
              <a:t>! Evo </a:t>
            </a:r>
            <a:r>
              <a:rPr lang="en-GB" sz="1400" dirty="0" err="1"/>
              <a:t>nas</a:t>
            </a:r>
            <a:r>
              <a:rPr lang="en-GB" sz="1400" dirty="0"/>
              <a:t>, </a:t>
            </a:r>
            <a:r>
              <a:rPr lang="en-GB" sz="1400" dirty="0" err="1"/>
              <a:t>momci</a:t>
            </a:r>
            <a:r>
              <a:rPr lang="en-GB" sz="1400" dirty="0"/>
              <a:t>! </a:t>
            </a:r>
            <a:r>
              <a:rPr lang="en-GB" sz="1400" dirty="0" err="1"/>
              <a:t>Uvis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van!”</a:t>
            </a:r>
          </a:p>
          <a:p>
            <a:pPr marL="0" indent="0" algn="just">
              <a:buNone/>
            </a:pPr>
            <a:r>
              <a:rPr lang="en-GB" sz="1400" dirty="0"/>
              <a:t>Lift je </a:t>
            </a:r>
            <a:r>
              <a:rPr lang="en-GB" sz="1400" dirty="0" err="1"/>
              <a:t>odletio</a:t>
            </a:r>
            <a:r>
              <a:rPr lang="en-GB" sz="1400" dirty="0"/>
              <a:t> u </a:t>
            </a:r>
            <a:r>
              <a:rPr lang="en-GB" sz="1400" dirty="0" err="1"/>
              <a:t>nebo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tad je Willy </a:t>
            </a:r>
            <a:r>
              <a:rPr lang="en-GB" sz="1400" dirty="0" err="1"/>
              <a:t>pritisnuo</a:t>
            </a:r>
            <a:r>
              <a:rPr lang="en-GB" sz="1400" dirty="0"/>
              <a:t> </a:t>
            </a:r>
            <a:r>
              <a:rPr lang="en-GB" sz="1400" dirty="0" err="1"/>
              <a:t>drugi</a:t>
            </a:r>
            <a:r>
              <a:rPr lang="en-GB" sz="1400" dirty="0"/>
              <a:t> </a:t>
            </a:r>
            <a:r>
              <a:rPr lang="en-GB" sz="1400" dirty="0" err="1"/>
              <a:t>gumb</a:t>
            </a:r>
            <a:r>
              <a:rPr lang="en-GB" sz="1400" dirty="0"/>
              <a:t> – lift je </a:t>
            </a:r>
            <a:r>
              <a:rPr lang="en-GB" sz="1400" dirty="0" err="1"/>
              <a:t>stao</a:t>
            </a:r>
            <a:r>
              <a:rPr lang="en-GB" sz="1400" dirty="0"/>
              <a:t> </a:t>
            </a:r>
            <a:r>
              <a:rPr lang="en-GB" sz="1400" dirty="0" err="1"/>
              <a:t>lebdjeti</a:t>
            </a:r>
            <a:r>
              <a:rPr lang="en-GB" sz="1400" dirty="0"/>
              <a:t> u </a:t>
            </a:r>
            <a:r>
              <a:rPr lang="en-GB" sz="1400" dirty="0" err="1"/>
              <a:t>zraku</a:t>
            </a:r>
            <a:r>
              <a:rPr lang="en-GB" sz="1400" dirty="0"/>
              <a:t>. Lift je bio </a:t>
            </a:r>
            <a:r>
              <a:rPr lang="en-GB" sz="1400" dirty="0" err="1"/>
              <a:t>izrađen</a:t>
            </a:r>
            <a:r>
              <a:rPr lang="en-GB" sz="1400" dirty="0"/>
              <a:t> od </a:t>
            </a:r>
            <a:r>
              <a:rPr lang="en-GB" sz="1400" dirty="0" err="1"/>
              <a:t>stakla</a:t>
            </a:r>
            <a:r>
              <a:rPr lang="en-GB" sz="1400" dirty="0"/>
              <a:t>, pa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iz</a:t>
            </a:r>
            <a:r>
              <a:rPr lang="en-GB" sz="1400" dirty="0"/>
              <a:t> </a:t>
            </a:r>
            <a:r>
              <a:rPr lang="en-GB" sz="1400" dirty="0" err="1"/>
              <a:t>njega</a:t>
            </a:r>
            <a:r>
              <a:rPr lang="en-GB" sz="1400" dirty="0"/>
              <a:t> </a:t>
            </a:r>
            <a:r>
              <a:rPr lang="en-GB" sz="1400" dirty="0" err="1"/>
              <a:t>vidjeli</a:t>
            </a:r>
            <a:r>
              <a:rPr lang="en-GB" sz="1400" dirty="0"/>
              <a:t> </a:t>
            </a:r>
            <a:r>
              <a:rPr lang="en-GB" sz="1400" dirty="0" err="1"/>
              <a:t>ostalu</a:t>
            </a:r>
            <a:r>
              <a:rPr lang="en-GB" sz="1400" dirty="0"/>
              <a:t> </a:t>
            </a:r>
            <a:r>
              <a:rPr lang="en-GB" sz="1400" dirty="0" err="1"/>
              <a:t>djecu</a:t>
            </a:r>
            <a:r>
              <a:rPr lang="en-GB" sz="1400" dirty="0"/>
              <a:t> s </a:t>
            </a:r>
            <a:r>
              <a:rPr lang="en-GB" sz="1400" dirty="0" err="1"/>
              <a:t>početka</a:t>
            </a:r>
            <a:r>
              <a:rPr lang="en-GB" sz="1400" dirty="0"/>
              <a:t> puta </a:t>
            </a:r>
            <a:r>
              <a:rPr lang="en-GB" sz="1400" dirty="0" err="1"/>
              <a:t>kako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se s </a:t>
            </a:r>
            <a:r>
              <a:rPr lang="en-GB" sz="1400" dirty="0" err="1"/>
              <a:t>roditeljima</a:t>
            </a:r>
            <a:r>
              <a:rPr lang="en-GB" sz="1400" dirty="0"/>
              <a:t> </a:t>
            </a:r>
            <a:r>
              <a:rPr lang="en-GB" sz="1400" dirty="0" err="1"/>
              <a:t>skupili</a:t>
            </a:r>
            <a:r>
              <a:rPr lang="en-GB" sz="1400" dirty="0"/>
              <a:t> </a:t>
            </a:r>
            <a:r>
              <a:rPr lang="en-GB" sz="1400" dirty="0" err="1"/>
              <a:t>pri</a:t>
            </a:r>
            <a:r>
              <a:rPr lang="en-GB" sz="1400" dirty="0"/>
              <a:t> </a:t>
            </a:r>
            <a:r>
              <a:rPr lang="en-GB" sz="1400" dirty="0" err="1"/>
              <a:t>ulazu</a:t>
            </a:r>
            <a:r>
              <a:rPr lang="en-GB" sz="1400" dirty="0"/>
              <a:t> u </a:t>
            </a:r>
            <a:r>
              <a:rPr lang="en-GB" sz="1400" dirty="0" err="1"/>
              <a:t>tvornicu</a:t>
            </a:r>
            <a:r>
              <a:rPr lang="en-GB" sz="1400" dirty="0"/>
              <a:t>. </a:t>
            </a:r>
            <a:r>
              <a:rPr lang="en-GB" sz="1400" dirty="0" err="1"/>
              <a:t>Čekali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svoje</a:t>
            </a:r>
            <a:r>
              <a:rPr lang="en-GB" sz="1400" dirty="0"/>
              <a:t> </a:t>
            </a:r>
            <a:r>
              <a:rPr lang="en-GB" sz="1400" dirty="0" err="1"/>
              <a:t>nagrade</a:t>
            </a:r>
            <a:r>
              <a:rPr lang="en-GB" sz="1400" dirty="0"/>
              <a:t> – </a:t>
            </a:r>
            <a:r>
              <a:rPr lang="en-GB" sz="1400" dirty="0" err="1"/>
              <a:t>kamione</a:t>
            </a:r>
            <a:r>
              <a:rPr lang="en-GB" sz="1400" dirty="0"/>
              <a:t> </a:t>
            </a:r>
            <a:r>
              <a:rPr lang="en-GB" sz="1400" dirty="0" err="1"/>
              <a:t>sa</a:t>
            </a:r>
            <a:r>
              <a:rPr lang="en-GB" sz="1400" dirty="0"/>
              <a:t> </a:t>
            </a:r>
            <a:r>
              <a:rPr lang="en-GB" sz="1400" dirty="0" err="1"/>
              <a:t>zalihom</a:t>
            </a:r>
            <a:r>
              <a:rPr lang="en-GB" sz="1400" dirty="0"/>
              <a:t> </a:t>
            </a:r>
            <a:r>
              <a:rPr lang="en-GB" sz="1400" dirty="0" err="1"/>
              <a:t>slatkiša</a:t>
            </a:r>
            <a:r>
              <a:rPr lang="en-GB" sz="1400" dirty="0"/>
              <a:t>. No </a:t>
            </a:r>
            <a:r>
              <a:rPr lang="en-GB" sz="1400" dirty="0" err="1"/>
              <a:t>izgledali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drukčije</a:t>
            </a:r>
            <a:r>
              <a:rPr lang="en-GB" sz="1400" dirty="0"/>
              <a:t>: August Gloop bio je </a:t>
            </a:r>
            <a:r>
              <a:rPr lang="en-GB" sz="1400" dirty="0" err="1"/>
              <a:t>mršav</a:t>
            </a:r>
            <a:r>
              <a:rPr lang="en-GB" sz="1400" dirty="0"/>
              <a:t> </a:t>
            </a:r>
            <a:r>
              <a:rPr lang="en-GB" sz="1400" dirty="0" err="1"/>
              <a:t>jer</a:t>
            </a:r>
            <a:r>
              <a:rPr lang="en-GB" sz="1400" dirty="0"/>
              <a:t> je </a:t>
            </a:r>
            <a:r>
              <a:rPr lang="en-GB" sz="1400" dirty="0" err="1"/>
              <a:t>stisnut</a:t>
            </a:r>
            <a:r>
              <a:rPr lang="en-GB" sz="1400" dirty="0"/>
              <a:t> u </a:t>
            </a:r>
            <a:r>
              <a:rPr lang="en-GB" sz="1400" dirty="0" err="1"/>
              <a:t>cijevi</a:t>
            </a:r>
            <a:r>
              <a:rPr lang="en-GB" sz="1400" dirty="0"/>
              <a:t>, Violeta </a:t>
            </a:r>
            <a:r>
              <a:rPr lang="en-GB" sz="1400" dirty="0" err="1"/>
              <a:t>Beauregarde</a:t>
            </a:r>
            <a:r>
              <a:rPr lang="en-GB" sz="1400" dirty="0"/>
              <a:t> </a:t>
            </a:r>
            <a:r>
              <a:rPr lang="en-GB" sz="1400" dirty="0" err="1"/>
              <a:t>bila</a:t>
            </a:r>
            <a:r>
              <a:rPr lang="en-GB" sz="1400" dirty="0"/>
              <a:t> je </a:t>
            </a:r>
            <a:r>
              <a:rPr lang="en-GB" sz="1400" dirty="0" err="1"/>
              <a:t>ljubičasta</a:t>
            </a:r>
            <a:r>
              <a:rPr lang="en-GB" sz="1400" dirty="0"/>
              <a:t> u </a:t>
            </a:r>
            <a:r>
              <a:rPr lang="en-GB" sz="1400" dirty="0" err="1"/>
              <a:t>licu</a:t>
            </a:r>
            <a:r>
              <a:rPr lang="en-GB" sz="1400" dirty="0"/>
              <a:t> od </a:t>
            </a:r>
            <a:r>
              <a:rPr lang="en-GB" sz="1400" dirty="0" err="1"/>
              <a:t>žvakaće</a:t>
            </a:r>
            <a:r>
              <a:rPr lang="en-GB" sz="1400" dirty="0"/>
              <a:t> </a:t>
            </a:r>
            <a:r>
              <a:rPr lang="en-GB" sz="1400" dirty="0" err="1"/>
              <a:t>gume</a:t>
            </a:r>
            <a:r>
              <a:rPr lang="en-GB" sz="1400" dirty="0"/>
              <a:t> </a:t>
            </a:r>
            <a:r>
              <a:rPr lang="en-GB" sz="1400" dirty="0" err="1"/>
              <a:t>koju</a:t>
            </a:r>
            <a:r>
              <a:rPr lang="en-GB" sz="1400" dirty="0"/>
              <a:t> </a:t>
            </a:r>
            <a:r>
              <a:rPr lang="en-GB" sz="1400" dirty="0" err="1"/>
              <a:t>nije</a:t>
            </a:r>
            <a:r>
              <a:rPr lang="en-GB" sz="1400" dirty="0"/>
              <a:t> </a:t>
            </a:r>
            <a:r>
              <a:rPr lang="en-GB" sz="1400" dirty="0" err="1"/>
              <a:t>smjela</a:t>
            </a:r>
            <a:r>
              <a:rPr lang="en-GB" sz="1400" dirty="0"/>
              <a:t> </a:t>
            </a:r>
            <a:r>
              <a:rPr lang="en-GB" sz="1400" dirty="0" err="1"/>
              <a:t>uzeti</a:t>
            </a:r>
            <a:r>
              <a:rPr lang="en-GB" sz="1400" dirty="0"/>
              <a:t>, </a:t>
            </a:r>
            <a:r>
              <a:rPr lang="en-GB" sz="1400" dirty="0" err="1"/>
              <a:t>Veruca</a:t>
            </a:r>
            <a:r>
              <a:rPr lang="en-GB" sz="1400" dirty="0"/>
              <a:t> Salt </a:t>
            </a:r>
            <a:r>
              <a:rPr lang="en-GB" sz="1400" dirty="0" err="1"/>
              <a:t>bila</a:t>
            </a:r>
            <a:r>
              <a:rPr lang="en-GB" sz="1400" dirty="0"/>
              <a:t> je </a:t>
            </a:r>
            <a:r>
              <a:rPr lang="en-GB" sz="1400" dirty="0" err="1"/>
              <a:t>prekrivena</a:t>
            </a:r>
            <a:r>
              <a:rPr lang="en-GB" sz="1400" dirty="0"/>
              <a:t> </a:t>
            </a:r>
            <a:r>
              <a:rPr lang="en-GB" sz="1400" dirty="0" err="1"/>
              <a:t>smećem</a:t>
            </a:r>
            <a:r>
              <a:rPr lang="en-GB" sz="1400" dirty="0"/>
              <a:t> </a:t>
            </a:r>
            <a:r>
              <a:rPr lang="en-GB" sz="1400" dirty="0" err="1"/>
              <a:t>iz</a:t>
            </a:r>
            <a:r>
              <a:rPr lang="en-GB" sz="1400" dirty="0"/>
              <a:t> </a:t>
            </a:r>
            <a:r>
              <a:rPr lang="en-GB" sz="1400" dirty="0" err="1"/>
              <a:t>rupe</a:t>
            </a:r>
            <a:r>
              <a:rPr lang="en-GB" sz="1400" dirty="0"/>
              <a:t> za </a:t>
            </a:r>
            <a:r>
              <a:rPr lang="en-GB" sz="1400" dirty="0" err="1"/>
              <a:t>otpatke</a:t>
            </a:r>
            <a:r>
              <a:rPr lang="en-GB" sz="1400" dirty="0"/>
              <a:t>, a Mike </a:t>
            </a:r>
            <a:r>
              <a:rPr lang="en-GB" sz="1400" dirty="0" err="1"/>
              <a:t>Telkač</a:t>
            </a:r>
            <a:r>
              <a:rPr lang="en-GB" sz="1400" dirty="0"/>
              <a:t> je bio </a:t>
            </a:r>
            <a:r>
              <a:rPr lang="en-GB" sz="1400" dirty="0" err="1"/>
              <a:t>previsok</a:t>
            </a:r>
            <a:r>
              <a:rPr lang="en-GB" sz="1400" dirty="0"/>
              <a:t> </a:t>
            </a:r>
            <a:r>
              <a:rPr lang="en-GB" sz="1400" dirty="0" err="1"/>
              <a:t>jer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ga</a:t>
            </a:r>
            <a:r>
              <a:rPr lang="en-GB" sz="1400" dirty="0"/>
              <a:t> </a:t>
            </a:r>
            <a:r>
              <a:rPr lang="en-GB" sz="1400" dirty="0" err="1"/>
              <a:t>previše</a:t>
            </a:r>
            <a:r>
              <a:rPr lang="en-GB" sz="1400" dirty="0"/>
              <a:t> </a:t>
            </a:r>
            <a:r>
              <a:rPr lang="en-GB" sz="1400" dirty="0" err="1"/>
              <a:t>povećali</a:t>
            </a:r>
            <a:r>
              <a:rPr lang="en-GB" sz="1400" dirty="0"/>
              <a:t>.</a:t>
            </a:r>
          </a:p>
          <a:p>
            <a:pPr marL="0" indent="0" algn="just">
              <a:buNone/>
            </a:pPr>
            <a:r>
              <a:rPr lang="en-GB" sz="1400" dirty="0" err="1"/>
              <a:t>Gospodin</a:t>
            </a:r>
            <a:r>
              <a:rPr lang="en-GB" sz="1400" dirty="0"/>
              <a:t> Wonka je s </a:t>
            </a:r>
            <a:r>
              <a:rPr lang="en-GB" sz="1400" dirty="0" err="1"/>
              <a:t>Charliejem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djedicom</a:t>
            </a:r>
            <a:r>
              <a:rPr lang="en-GB" sz="1400" dirty="0"/>
              <a:t> </a:t>
            </a:r>
            <a:r>
              <a:rPr lang="en-GB" sz="1400" dirty="0" err="1"/>
              <a:t>Joeom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dalje</a:t>
            </a:r>
            <a:r>
              <a:rPr lang="en-GB" sz="1400" dirty="0"/>
              <a:t> </a:t>
            </a:r>
            <a:r>
              <a:rPr lang="en-GB" sz="1400" dirty="0" err="1"/>
              <a:t>stajao</a:t>
            </a:r>
            <a:r>
              <a:rPr lang="en-GB" sz="1400" dirty="0"/>
              <a:t> u </a:t>
            </a:r>
            <a:r>
              <a:rPr lang="en-GB" sz="1400" dirty="0" err="1"/>
              <a:t>staklenom</a:t>
            </a:r>
            <a:r>
              <a:rPr lang="en-GB" sz="1400" dirty="0"/>
              <a:t> </a:t>
            </a:r>
            <a:r>
              <a:rPr lang="en-GB" sz="1400" dirty="0" err="1"/>
              <a:t>liftu</a:t>
            </a:r>
            <a:r>
              <a:rPr lang="en-GB" sz="1400" dirty="0"/>
              <a:t> </a:t>
            </a:r>
            <a:r>
              <a:rPr lang="en-GB" sz="1400" dirty="0" err="1"/>
              <a:t>iznad</a:t>
            </a:r>
            <a:r>
              <a:rPr lang="en-GB" sz="1400" dirty="0"/>
              <a:t> </a:t>
            </a:r>
            <a:r>
              <a:rPr lang="en-GB" sz="1400" dirty="0" err="1"/>
              <a:t>tvornice</a:t>
            </a:r>
            <a:r>
              <a:rPr lang="en-GB" sz="1400" dirty="0"/>
              <a:t>.</a:t>
            </a:r>
          </a:p>
          <a:p>
            <a:pPr marL="0" indent="0" algn="just">
              <a:buNone/>
            </a:pPr>
            <a:r>
              <a:rPr lang="en-GB" sz="1400" dirty="0"/>
              <a:t>Willy Wonka </a:t>
            </a:r>
            <a:r>
              <a:rPr lang="en-GB" sz="1400" dirty="0" err="1"/>
              <a:t>rekao</a:t>
            </a:r>
            <a:r>
              <a:rPr lang="en-GB" sz="1400" dirty="0"/>
              <a:t> je </a:t>
            </a:r>
            <a:r>
              <a:rPr lang="en-GB" sz="1400" dirty="0" err="1"/>
              <a:t>Charlieju</a:t>
            </a:r>
            <a:r>
              <a:rPr lang="en-GB" sz="1400" dirty="0"/>
              <a:t>:</a:t>
            </a:r>
          </a:p>
          <a:p>
            <a:pPr marL="0" indent="0" algn="just">
              <a:buNone/>
            </a:pPr>
            <a:r>
              <a:rPr lang="en-GB" sz="1400" dirty="0"/>
              <a:t>“</a:t>
            </a:r>
            <a:r>
              <a:rPr lang="en-GB" sz="1400" dirty="0" err="1"/>
              <a:t>Znaš</a:t>
            </a:r>
            <a:r>
              <a:rPr lang="en-GB" sz="1400" dirty="0"/>
              <a:t>, </a:t>
            </a:r>
            <a:r>
              <a:rPr lang="en-GB" sz="1400" dirty="0" err="1"/>
              <a:t>dragi</a:t>
            </a:r>
            <a:r>
              <a:rPr lang="en-GB" sz="1400" dirty="0"/>
              <a:t> </a:t>
            </a:r>
            <a:r>
              <a:rPr lang="en-GB" sz="1400" dirty="0" err="1"/>
              <a:t>moj</a:t>
            </a:r>
            <a:r>
              <a:rPr lang="en-GB" sz="1400" dirty="0"/>
              <a:t> </a:t>
            </a:r>
            <a:r>
              <a:rPr lang="en-GB" sz="1400" dirty="0" err="1"/>
              <a:t>dječače</a:t>
            </a:r>
            <a:r>
              <a:rPr lang="en-GB" sz="1400" dirty="0"/>
              <a:t>, </a:t>
            </a:r>
            <a:r>
              <a:rPr lang="en-GB" sz="1400" dirty="0" err="1"/>
              <a:t>odlučio</a:t>
            </a:r>
            <a:r>
              <a:rPr lang="en-GB" sz="1400" dirty="0"/>
              <a:t> </a:t>
            </a:r>
            <a:r>
              <a:rPr lang="en-GB" sz="1400" dirty="0" err="1"/>
              <a:t>sam</a:t>
            </a:r>
            <a:r>
              <a:rPr lang="en-GB" sz="1400" dirty="0"/>
              <a:t> da </a:t>
            </a:r>
            <a:r>
              <a:rPr lang="en-GB" sz="1400" dirty="0" err="1"/>
              <a:t>ti</a:t>
            </a:r>
            <a:r>
              <a:rPr lang="en-GB" sz="1400" dirty="0"/>
              <a:t> </a:t>
            </a:r>
            <a:r>
              <a:rPr lang="en-GB" sz="1400" dirty="0" err="1"/>
              <a:t>poklonim</a:t>
            </a:r>
            <a:r>
              <a:rPr lang="en-GB" sz="1400" dirty="0"/>
              <a:t> </a:t>
            </a:r>
            <a:r>
              <a:rPr lang="en-GB" sz="1400" dirty="0" err="1"/>
              <a:t>cijelu</a:t>
            </a:r>
            <a:r>
              <a:rPr lang="en-GB" sz="1400" dirty="0"/>
              <a:t> </a:t>
            </a:r>
            <a:r>
              <a:rPr lang="en-GB" sz="1400" dirty="0" err="1"/>
              <a:t>tvornicu</a:t>
            </a:r>
            <a:r>
              <a:rPr lang="en-GB" sz="1400" dirty="0"/>
              <a:t>. </a:t>
            </a:r>
            <a:r>
              <a:rPr lang="en-GB" sz="1400" dirty="0" err="1"/>
              <a:t>Čim</a:t>
            </a:r>
            <a:r>
              <a:rPr lang="en-GB" sz="1400" dirty="0"/>
              <a:t> </a:t>
            </a:r>
            <a:r>
              <a:rPr lang="en-GB" sz="1400" dirty="0" err="1"/>
              <a:t>budeš</a:t>
            </a:r>
            <a:r>
              <a:rPr lang="en-GB" sz="1400" dirty="0"/>
              <a:t> </a:t>
            </a:r>
            <a:r>
              <a:rPr lang="en-GB" sz="1400" dirty="0" err="1"/>
              <a:t>dovoljno</a:t>
            </a:r>
            <a:r>
              <a:rPr lang="en-GB" sz="1400" dirty="0"/>
              <a:t> </a:t>
            </a:r>
            <a:r>
              <a:rPr lang="en-GB" sz="1400" dirty="0" err="1"/>
              <a:t>odrastao</a:t>
            </a:r>
            <a:r>
              <a:rPr lang="en-GB" sz="1400" dirty="0"/>
              <a:t> da </a:t>
            </a:r>
            <a:r>
              <a:rPr lang="en-GB" sz="1400" dirty="0" err="1"/>
              <a:t>možeš</a:t>
            </a:r>
            <a:r>
              <a:rPr lang="en-GB" sz="1400" dirty="0"/>
              <a:t> </a:t>
            </a:r>
            <a:r>
              <a:rPr lang="en-GB" sz="1400" dirty="0" err="1"/>
              <a:t>upravljati</a:t>
            </a:r>
            <a:r>
              <a:rPr lang="en-GB" sz="1400" dirty="0"/>
              <a:t> </a:t>
            </a:r>
            <a:r>
              <a:rPr lang="en-GB" sz="1400" dirty="0" err="1"/>
              <a:t>njome</a:t>
            </a:r>
            <a:r>
              <a:rPr lang="en-GB" sz="1400" dirty="0"/>
              <a:t>, </a:t>
            </a:r>
            <a:r>
              <a:rPr lang="en-GB" sz="1400" dirty="0" err="1"/>
              <a:t>čitava</a:t>
            </a:r>
            <a:r>
              <a:rPr lang="en-GB" sz="1400" dirty="0"/>
              <a:t> </a:t>
            </a:r>
            <a:r>
              <a:rPr lang="en-GB" sz="1400" dirty="0" err="1"/>
              <a:t>će</a:t>
            </a:r>
            <a:r>
              <a:rPr lang="en-GB" sz="1400" dirty="0"/>
              <a:t> </a:t>
            </a:r>
            <a:r>
              <a:rPr lang="en-GB" sz="1400" dirty="0" err="1"/>
              <a:t>tvornica</a:t>
            </a:r>
            <a:r>
              <a:rPr lang="en-GB" sz="1400" dirty="0"/>
              <a:t> </a:t>
            </a:r>
            <a:r>
              <a:rPr lang="en-GB" sz="1400" dirty="0" err="1"/>
              <a:t>postati</a:t>
            </a:r>
            <a:r>
              <a:rPr lang="en-GB" sz="1400" dirty="0"/>
              <a:t> </a:t>
            </a:r>
            <a:r>
              <a:rPr lang="en-GB" sz="1400" dirty="0" err="1"/>
              <a:t>tvoja</a:t>
            </a:r>
            <a:r>
              <a:rPr lang="en-GB" sz="1400" dirty="0"/>
              <a:t>.” </a:t>
            </a:r>
            <a:r>
              <a:rPr lang="en-GB" sz="1400" dirty="0" err="1"/>
              <a:t>Odlučio</a:t>
            </a:r>
            <a:r>
              <a:rPr lang="en-GB" sz="1400" dirty="0"/>
              <a:t> je </a:t>
            </a:r>
            <a:r>
              <a:rPr lang="en-GB" sz="1400" dirty="0" err="1"/>
              <a:t>pokloniti</a:t>
            </a:r>
            <a:r>
              <a:rPr lang="en-GB" sz="1400" dirty="0"/>
              <a:t> </a:t>
            </a:r>
            <a:r>
              <a:rPr lang="en-GB" sz="1400" dirty="0" err="1"/>
              <a:t>tvornicu</a:t>
            </a:r>
            <a:r>
              <a:rPr lang="en-GB" sz="1400" dirty="0"/>
              <a:t> </a:t>
            </a:r>
            <a:r>
              <a:rPr lang="en-GB" sz="1400" dirty="0" err="1"/>
              <a:t>jer</a:t>
            </a:r>
            <a:r>
              <a:rPr lang="en-GB" sz="1400" dirty="0"/>
              <a:t> je bio </a:t>
            </a:r>
            <a:r>
              <a:rPr lang="en-GB" sz="1400" dirty="0" err="1"/>
              <a:t>vrlo</a:t>
            </a:r>
            <a:r>
              <a:rPr lang="en-GB" sz="1400" dirty="0"/>
              <a:t> star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nije</a:t>
            </a:r>
            <a:r>
              <a:rPr lang="en-GB" sz="1400" dirty="0"/>
              <a:t> </a:t>
            </a:r>
            <a:r>
              <a:rPr lang="en-GB" sz="1400" dirty="0" err="1"/>
              <a:t>imao</a:t>
            </a:r>
            <a:r>
              <a:rPr lang="en-GB" sz="1400" dirty="0"/>
              <a:t> </a:t>
            </a:r>
            <a:r>
              <a:rPr lang="en-GB" sz="1400" dirty="0" err="1"/>
              <a:t>obitelj</a:t>
            </a:r>
            <a:r>
              <a:rPr lang="en-GB" sz="1400" dirty="0"/>
              <a:t>, a </a:t>
            </a:r>
            <a:r>
              <a:rPr lang="en-GB" sz="1400" dirty="0" err="1"/>
              <a:t>vjerovao</a:t>
            </a:r>
            <a:r>
              <a:rPr lang="en-GB" sz="1400" dirty="0"/>
              <a:t> je da </a:t>
            </a:r>
            <a:r>
              <a:rPr lang="en-GB" sz="1400" dirty="0" err="1"/>
              <a:t>ga</a:t>
            </a:r>
            <a:r>
              <a:rPr lang="en-GB" sz="1400" dirty="0"/>
              <a:t> </a:t>
            </a:r>
            <a:r>
              <a:rPr lang="en-GB" sz="1400" dirty="0" err="1"/>
              <a:t>odrasli</a:t>
            </a:r>
            <a:r>
              <a:rPr lang="en-GB" sz="1400" dirty="0"/>
              <a:t> </a:t>
            </a:r>
            <a:r>
              <a:rPr lang="en-GB" sz="1400" dirty="0" err="1"/>
              <a:t>neće</a:t>
            </a:r>
            <a:r>
              <a:rPr lang="en-GB" sz="1400" dirty="0"/>
              <a:t> </a:t>
            </a:r>
            <a:r>
              <a:rPr lang="en-GB" sz="1400" dirty="0" err="1"/>
              <a:t>htjeti</a:t>
            </a:r>
            <a:r>
              <a:rPr lang="en-GB" sz="1400" dirty="0"/>
              <a:t> </a:t>
            </a:r>
            <a:r>
              <a:rPr lang="en-GB" sz="1400" dirty="0" err="1"/>
              <a:t>slušati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htjet</a:t>
            </a:r>
            <a:r>
              <a:rPr lang="en-GB" sz="1400" dirty="0"/>
              <a:t> </a:t>
            </a:r>
            <a:r>
              <a:rPr lang="en-GB" sz="1400" dirty="0" err="1"/>
              <a:t>će</a:t>
            </a:r>
            <a:r>
              <a:rPr lang="en-GB" sz="1400" dirty="0"/>
              <a:t> </a:t>
            </a:r>
            <a:r>
              <a:rPr lang="en-GB" sz="1400" dirty="0" err="1"/>
              <a:t>raditi</a:t>
            </a:r>
            <a:r>
              <a:rPr lang="en-GB" sz="1400" dirty="0"/>
              <a:t> po </a:t>
            </a:r>
            <a:r>
              <a:rPr lang="en-GB" sz="1400" dirty="0" err="1"/>
              <a:t>svome</a:t>
            </a:r>
            <a:r>
              <a:rPr lang="en-GB" sz="1400" dirty="0"/>
              <a:t>: “</a:t>
            </a:r>
            <a:r>
              <a:rPr lang="en-GB" sz="1400" dirty="0" err="1"/>
              <a:t>Hoću</a:t>
            </a:r>
            <a:r>
              <a:rPr lang="en-GB" sz="1400" dirty="0"/>
              <a:t> dobro, </a:t>
            </a:r>
            <a:r>
              <a:rPr lang="en-GB" sz="1400" dirty="0" err="1"/>
              <a:t>pametno</a:t>
            </a:r>
            <a:r>
              <a:rPr lang="en-GB" sz="1400" dirty="0"/>
              <a:t>, </a:t>
            </a:r>
            <a:r>
              <a:rPr lang="en-GB" sz="1400" dirty="0" err="1"/>
              <a:t>poslušno</a:t>
            </a:r>
            <a:r>
              <a:rPr lang="en-GB" sz="1400" dirty="0"/>
              <a:t> </a:t>
            </a:r>
            <a:r>
              <a:rPr lang="en-GB" sz="1400" dirty="0" err="1"/>
              <a:t>dijete</a:t>
            </a:r>
            <a:r>
              <a:rPr lang="en-GB" sz="1400" dirty="0"/>
              <a:t> </a:t>
            </a:r>
            <a:r>
              <a:rPr lang="en-GB" sz="1400" dirty="0" err="1"/>
              <a:t>kojem</a:t>
            </a:r>
            <a:r>
              <a:rPr lang="en-GB" sz="1400" dirty="0"/>
              <a:t> </a:t>
            </a:r>
            <a:r>
              <a:rPr lang="en-GB" sz="1400" dirty="0" err="1"/>
              <a:t>mogu</a:t>
            </a:r>
            <a:r>
              <a:rPr lang="en-GB" sz="1400" dirty="0"/>
              <a:t> </a:t>
            </a:r>
            <a:r>
              <a:rPr lang="en-GB" sz="1400" dirty="0" err="1"/>
              <a:t>povjeriti</a:t>
            </a:r>
            <a:r>
              <a:rPr lang="en-GB" sz="1400" dirty="0"/>
              <a:t> </a:t>
            </a:r>
            <a:r>
              <a:rPr lang="en-GB" sz="1400" dirty="0" err="1"/>
              <a:t>sve</a:t>
            </a:r>
            <a:r>
              <a:rPr lang="en-GB" sz="1400" dirty="0"/>
              <a:t> </a:t>
            </a:r>
            <a:r>
              <a:rPr lang="en-GB" sz="1400" dirty="0" err="1"/>
              <a:t>svoje</a:t>
            </a:r>
            <a:r>
              <a:rPr lang="en-GB" sz="1400" dirty="0"/>
              <a:t> </a:t>
            </a:r>
            <a:r>
              <a:rPr lang="en-GB" sz="1400" dirty="0" err="1"/>
              <a:t>najdragocjenije</a:t>
            </a:r>
            <a:r>
              <a:rPr lang="en-GB" sz="1400" dirty="0"/>
              <a:t> </a:t>
            </a:r>
            <a:r>
              <a:rPr lang="en-GB" sz="1400" dirty="0" err="1"/>
              <a:t>tajne</a:t>
            </a:r>
            <a:r>
              <a:rPr lang="en-GB" sz="1400" dirty="0"/>
              <a:t> </a:t>
            </a:r>
            <a:r>
              <a:rPr lang="en-GB" sz="1400" dirty="0" err="1"/>
              <a:t>pravljenja</a:t>
            </a:r>
            <a:r>
              <a:rPr lang="en-GB" sz="1400" dirty="0"/>
              <a:t> </a:t>
            </a:r>
            <a:r>
              <a:rPr lang="en-GB" sz="1400" dirty="0" err="1"/>
              <a:t>slastica</a:t>
            </a:r>
            <a:r>
              <a:rPr lang="en-GB" sz="1400" dirty="0"/>
              <a:t> – </a:t>
            </a:r>
            <a:r>
              <a:rPr lang="en-GB" sz="1400" dirty="0" err="1"/>
              <a:t>dok</a:t>
            </a:r>
            <a:r>
              <a:rPr lang="en-GB" sz="1400" dirty="0"/>
              <a:t> </a:t>
            </a:r>
            <a:r>
              <a:rPr lang="en-GB" sz="1400" dirty="0" err="1"/>
              <a:t>sam</a:t>
            </a:r>
            <a:r>
              <a:rPr lang="en-GB" sz="1400" dirty="0"/>
              <a:t> </a:t>
            </a:r>
            <a:r>
              <a:rPr lang="en-GB" sz="1400" dirty="0" err="1"/>
              <a:t>živ</a:t>
            </a:r>
            <a:r>
              <a:rPr lang="en-GB" sz="1400" dirty="0"/>
              <a:t>.”</a:t>
            </a:r>
          </a:p>
          <a:p>
            <a:pPr marL="0" indent="0" algn="just">
              <a:buNone/>
            </a:pPr>
            <a:r>
              <a:rPr lang="en-GB" sz="1400" dirty="0" err="1"/>
              <a:t>Također</a:t>
            </a:r>
            <a:r>
              <a:rPr lang="en-GB" sz="1400" dirty="0"/>
              <a:t>, </a:t>
            </a:r>
            <a:r>
              <a:rPr lang="en-GB" sz="1400" dirty="0" err="1"/>
              <a:t>pozvao</a:t>
            </a:r>
            <a:r>
              <a:rPr lang="en-GB" sz="1400" dirty="0"/>
              <a:t> je </a:t>
            </a:r>
            <a:r>
              <a:rPr lang="en-GB" sz="1400" dirty="0" err="1"/>
              <a:t>cijelu</a:t>
            </a:r>
            <a:r>
              <a:rPr lang="en-GB" sz="1400" dirty="0"/>
              <a:t> </a:t>
            </a:r>
            <a:r>
              <a:rPr lang="en-GB" sz="1400" dirty="0" err="1"/>
              <a:t>obitelj</a:t>
            </a:r>
            <a:r>
              <a:rPr lang="en-GB" sz="1400" dirty="0"/>
              <a:t> da </a:t>
            </a:r>
            <a:r>
              <a:rPr lang="en-GB" sz="1400" dirty="0" err="1"/>
              <a:t>živi</a:t>
            </a:r>
            <a:r>
              <a:rPr lang="en-GB" sz="1400" dirty="0"/>
              <a:t> u </a:t>
            </a:r>
            <a:r>
              <a:rPr lang="en-GB" sz="1400" dirty="0" err="1"/>
              <a:t>tvornici</a:t>
            </a:r>
            <a:r>
              <a:rPr lang="en-GB" sz="1400" dirty="0"/>
              <a:t> </a:t>
            </a:r>
            <a:r>
              <a:rPr lang="en-GB" sz="1400" dirty="0" err="1"/>
              <a:t>dok</a:t>
            </a:r>
            <a:r>
              <a:rPr lang="en-GB" sz="1400" dirty="0"/>
              <a:t> Charlie ne </a:t>
            </a:r>
            <a:r>
              <a:rPr lang="en-GB" sz="1400" dirty="0" err="1"/>
              <a:t>odraste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ne </a:t>
            </a:r>
            <a:r>
              <a:rPr lang="en-GB" sz="1400" dirty="0" err="1"/>
              <a:t>preuzme</a:t>
            </a:r>
            <a:r>
              <a:rPr lang="en-GB" sz="1400" dirty="0"/>
              <a:t> </a:t>
            </a:r>
            <a:r>
              <a:rPr lang="en-GB" sz="1400" dirty="0" err="1"/>
              <a:t>tvornicu</a:t>
            </a:r>
            <a:r>
              <a:rPr lang="en-GB" sz="1400" dirty="0"/>
              <a:t>. Charlie je </a:t>
            </a:r>
            <a:r>
              <a:rPr lang="en-GB" sz="1400" dirty="0" err="1"/>
              <a:t>zabrinuto</a:t>
            </a:r>
            <a:r>
              <a:rPr lang="en-GB" sz="1400" dirty="0"/>
              <a:t> </a:t>
            </a:r>
            <a:r>
              <a:rPr lang="en-GB" sz="1400" dirty="0" err="1"/>
              <a:t>rekao</a:t>
            </a:r>
            <a:r>
              <a:rPr lang="en-GB" sz="1400" dirty="0"/>
              <a:t> da </a:t>
            </a:r>
            <a:r>
              <a:rPr lang="en-GB" sz="1400" dirty="0" err="1"/>
              <a:t>djedove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bake ne </a:t>
            </a:r>
            <a:r>
              <a:rPr lang="en-GB" sz="1400" dirty="0" err="1"/>
              <a:t>mogu</a:t>
            </a:r>
            <a:r>
              <a:rPr lang="en-GB" sz="1400" dirty="0"/>
              <a:t> </a:t>
            </a:r>
            <a:r>
              <a:rPr lang="en-GB" sz="1400" dirty="0" err="1"/>
              <a:t>iznijeti</a:t>
            </a:r>
            <a:r>
              <a:rPr lang="en-GB" sz="1400" dirty="0"/>
              <a:t> </a:t>
            </a:r>
            <a:r>
              <a:rPr lang="en-GB" sz="1400" dirty="0" err="1"/>
              <a:t>iz</a:t>
            </a:r>
            <a:r>
              <a:rPr lang="en-GB" sz="1400" dirty="0"/>
              <a:t> </a:t>
            </a:r>
            <a:r>
              <a:rPr lang="en-GB" sz="1400" dirty="0" err="1"/>
              <a:t>njihove</a:t>
            </a:r>
            <a:r>
              <a:rPr lang="en-GB" sz="1400" dirty="0"/>
              <a:t> </a:t>
            </a:r>
            <a:r>
              <a:rPr lang="en-GB" sz="1400" dirty="0" err="1"/>
              <a:t>siromašne</a:t>
            </a:r>
            <a:r>
              <a:rPr lang="en-GB" sz="1400" dirty="0"/>
              <a:t> </a:t>
            </a:r>
            <a:r>
              <a:rPr lang="en-GB" sz="1400" dirty="0" err="1"/>
              <a:t>kuće</a:t>
            </a:r>
            <a:r>
              <a:rPr lang="en-GB" sz="1400" dirty="0"/>
              <a:t> </a:t>
            </a:r>
            <a:r>
              <a:rPr lang="en-GB" sz="1400" dirty="0" err="1"/>
              <a:t>jer</a:t>
            </a:r>
            <a:r>
              <a:rPr lang="en-GB" sz="1400" dirty="0"/>
              <a:t> </a:t>
            </a:r>
            <a:r>
              <a:rPr lang="en-GB" sz="1400" dirty="0" err="1"/>
              <a:t>kreveti</a:t>
            </a:r>
            <a:r>
              <a:rPr lang="en-GB" sz="1400" dirty="0"/>
              <a:t> ne </a:t>
            </a:r>
            <a:r>
              <a:rPr lang="en-GB" sz="1400" dirty="0" err="1"/>
              <a:t>stanu</a:t>
            </a:r>
            <a:r>
              <a:rPr lang="en-GB" sz="1400" dirty="0"/>
              <a:t> </a:t>
            </a:r>
            <a:r>
              <a:rPr lang="en-GB" sz="1400" dirty="0" err="1"/>
              <a:t>kroz</a:t>
            </a:r>
            <a:r>
              <a:rPr lang="en-GB" sz="1400" dirty="0"/>
              <a:t> </a:t>
            </a:r>
            <a:r>
              <a:rPr lang="en-GB" sz="1400" dirty="0" err="1"/>
              <a:t>vrata</a:t>
            </a:r>
            <a:r>
              <a:rPr lang="en-GB" sz="1400" dirty="0"/>
              <a:t>. Willy Wonka </a:t>
            </a:r>
            <a:r>
              <a:rPr lang="en-GB" sz="1400" dirty="0" err="1"/>
              <a:t>odlučio</a:t>
            </a:r>
            <a:r>
              <a:rPr lang="en-GB" sz="1400" dirty="0"/>
              <a:t> je </a:t>
            </a:r>
            <a:r>
              <a:rPr lang="en-GB" sz="1400" dirty="0" err="1"/>
              <a:t>liftom</a:t>
            </a:r>
            <a:r>
              <a:rPr lang="en-GB" sz="1400" dirty="0"/>
              <a:t> </a:t>
            </a:r>
            <a:r>
              <a:rPr lang="en-GB" sz="1400" dirty="0" err="1"/>
              <a:t>ući</a:t>
            </a:r>
            <a:r>
              <a:rPr lang="en-GB" sz="1400" dirty="0"/>
              <a:t> </a:t>
            </a:r>
            <a:r>
              <a:rPr lang="en-GB" sz="1400" dirty="0" err="1"/>
              <a:t>kroz</a:t>
            </a:r>
            <a:r>
              <a:rPr lang="en-GB" sz="1400" dirty="0"/>
              <a:t> </a:t>
            </a:r>
            <a:r>
              <a:rPr lang="en-GB" sz="1400" dirty="0" err="1"/>
              <a:t>krov</a:t>
            </a:r>
            <a:r>
              <a:rPr lang="en-GB" sz="1400" dirty="0"/>
              <a:t>. </a:t>
            </a:r>
            <a:r>
              <a:rPr lang="en-GB" sz="1400" dirty="0" err="1"/>
              <a:t>Nagurali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krevete</a:t>
            </a:r>
            <a:r>
              <a:rPr lang="en-GB" sz="1400" dirty="0"/>
              <a:t> s </a:t>
            </a:r>
            <a:r>
              <a:rPr lang="en-GB" sz="1400" dirty="0" err="1"/>
              <a:t>djedovima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bakama</a:t>
            </a:r>
            <a:r>
              <a:rPr lang="en-GB" sz="1400" dirty="0"/>
              <a:t> u lift, a </a:t>
            </a:r>
            <a:r>
              <a:rPr lang="en-GB" sz="1400" dirty="0" err="1"/>
              <a:t>zatim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gospodina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gospođu</a:t>
            </a:r>
            <a:r>
              <a:rPr lang="en-GB" sz="1400" dirty="0"/>
              <a:t> </a:t>
            </a:r>
            <a:r>
              <a:rPr lang="hr-HR" sz="1400" dirty="0" err="1"/>
              <a:t>Bucket</a:t>
            </a:r>
            <a:r>
              <a:rPr lang="en-GB" sz="1400" dirty="0"/>
              <a:t>.</a:t>
            </a:r>
          </a:p>
          <a:p>
            <a:pPr marL="0" indent="0" algn="just">
              <a:buNone/>
            </a:pPr>
            <a:r>
              <a:rPr lang="en-GB" sz="1400" dirty="0"/>
              <a:t>“</a:t>
            </a:r>
            <a:r>
              <a:rPr lang="en-GB" sz="1400" dirty="0" err="1"/>
              <a:t>Onda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ušli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sami</a:t>
            </a:r>
            <a:r>
              <a:rPr lang="en-GB" sz="1400" dirty="0"/>
              <a:t>. </a:t>
            </a:r>
            <a:r>
              <a:rPr lang="en-GB" sz="1400" dirty="0" err="1"/>
              <a:t>Gospodin</a:t>
            </a:r>
            <a:r>
              <a:rPr lang="en-GB" sz="1400" dirty="0"/>
              <a:t> Wonka je </a:t>
            </a:r>
            <a:r>
              <a:rPr lang="en-GB" sz="1400" dirty="0" err="1"/>
              <a:t>pritisnuo</a:t>
            </a:r>
            <a:r>
              <a:rPr lang="en-GB" sz="1400" dirty="0"/>
              <a:t> </a:t>
            </a:r>
            <a:r>
              <a:rPr lang="en-GB" sz="1400" dirty="0" err="1"/>
              <a:t>gumb</a:t>
            </a:r>
            <a:r>
              <a:rPr lang="en-GB" sz="1400" dirty="0"/>
              <a:t>. </a:t>
            </a:r>
            <a:r>
              <a:rPr lang="en-GB" sz="1400" dirty="0" err="1"/>
              <a:t>Vrata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se </a:t>
            </a:r>
            <a:r>
              <a:rPr lang="en-GB" sz="1400" dirty="0" err="1"/>
              <a:t>zatvorila</a:t>
            </a:r>
            <a:r>
              <a:rPr lang="en-GB" sz="1400" dirty="0"/>
              <a:t>. </a:t>
            </a:r>
            <a:r>
              <a:rPr lang="en-GB" sz="1400" dirty="0" err="1"/>
              <a:t>Bakica</a:t>
            </a:r>
            <a:r>
              <a:rPr lang="en-GB" sz="1400" dirty="0"/>
              <a:t> Georgina je </a:t>
            </a:r>
            <a:r>
              <a:rPr lang="en-GB" sz="1400" dirty="0" err="1"/>
              <a:t>kriknula</a:t>
            </a:r>
            <a:r>
              <a:rPr lang="en-GB" sz="1400" dirty="0"/>
              <a:t>. Lift se </a:t>
            </a:r>
            <a:r>
              <a:rPr lang="en-GB" sz="1400" dirty="0" err="1"/>
              <a:t>digao</a:t>
            </a:r>
            <a:r>
              <a:rPr lang="en-GB" sz="1400" dirty="0"/>
              <a:t> s </a:t>
            </a:r>
            <a:r>
              <a:rPr lang="en-GB" sz="1400" dirty="0" err="1"/>
              <a:t>poda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projurio</a:t>
            </a:r>
            <a:r>
              <a:rPr lang="en-GB" sz="1400" dirty="0"/>
              <a:t> </a:t>
            </a:r>
            <a:r>
              <a:rPr lang="en-GB" sz="1400" dirty="0" err="1"/>
              <a:t>kroz</a:t>
            </a:r>
            <a:r>
              <a:rPr lang="en-GB" sz="1400" dirty="0"/>
              <a:t> </a:t>
            </a:r>
            <a:r>
              <a:rPr lang="en-GB" sz="1400" dirty="0" err="1"/>
              <a:t>otvor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krovu</a:t>
            </a:r>
            <a:r>
              <a:rPr lang="en-GB" sz="1400" dirty="0"/>
              <a:t>, van, put </a:t>
            </a:r>
            <a:r>
              <a:rPr lang="en-GB" sz="1400" dirty="0" err="1"/>
              <a:t>neba</a:t>
            </a:r>
            <a:r>
              <a:rPr lang="en-GB" sz="1400" dirty="0"/>
              <a:t>.“</a:t>
            </a:r>
          </a:p>
          <a:p>
            <a:pPr marL="0" indent="0" algn="just">
              <a:buNone/>
            </a:pPr>
            <a:r>
              <a:rPr lang="en-GB" sz="1400" dirty="0" err="1"/>
              <a:t>Ostali</a:t>
            </a:r>
            <a:r>
              <a:rPr lang="en-GB" sz="1400" dirty="0"/>
              <a:t> </a:t>
            </a:r>
            <a:r>
              <a:rPr lang="en-GB" sz="1400" dirty="0" err="1"/>
              <a:t>članovi</a:t>
            </a:r>
            <a:r>
              <a:rPr lang="en-GB" sz="1400" dirty="0"/>
              <a:t> </a:t>
            </a:r>
            <a:r>
              <a:rPr lang="en-GB" sz="1400" dirty="0" err="1"/>
              <a:t>obitelji</a:t>
            </a:r>
            <a:r>
              <a:rPr lang="en-GB" sz="1400" dirty="0"/>
              <a:t> </a:t>
            </a:r>
            <a:r>
              <a:rPr lang="en-GB" sz="1400" dirty="0" err="1"/>
              <a:t>bili</a:t>
            </a:r>
            <a:r>
              <a:rPr lang="en-GB" sz="1400" dirty="0"/>
              <a:t> </a:t>
            </a:r>
            <a:r>
              <a:rPr lang="en-GB" sz="1400" dirty="0" err="1"/>
              <a:t>su</a:t>
            </a:r>
            <a:r>
              <a:rPr lang="en-GB" sz="1400" dirty="0"/>
              <a:t> </a:t>
            </a:r>
            <a:r>
              <a:rPr lang="en-GB" sz="1400" dirty="0" err="1"/>
              <a:t>jako</a:t>
            </a:r>
            <a:r>
              <a:rPr lang="en-GB" sz="1400" dirty="0"/>
              <a:t> </a:t>
            </a:r>
            <a:r>
              <a:rPr lang="en-GB" sz="1400" dirty="0" err="1"/>
              <a:t>zabrinuti</a:t>
            </a:r>
            <a:r>
              <a:rPr lang="en-GB" sz="1400" dirty="0"/>
              <a:t>, a </a:t>
            </a:r>
            <a:r>
              <a:rPr lang="en-GB" sz="1400" dirty="0" err="1"/>
              <a:t>bakicu</a:t>
            </a:r>
            <a:r>
              <a:rPr lang="en-GB" sz="1400" dirty="0"/>
              <a:t> </a:t>
            </a:r>
            <a:r>
              <a:rPr lang="en-GB" sz="1400" dirty="0" err="1"/>
              <a:t>Josephin</a:t>
            </a:r>
            <a:r>
              <a:rPr lang="en-GB" sz="1400" dirty="0"/>
              <a:t> je </a:t>
            </a:r>
            <a:r>
              <a:rPr lang="en-GB" sz="1400" dirty="0" err="1"/>
              <a:t>najviše</a:t>
            </a:r>
            <a:r>
              <a:rPr lang="en-GB" sz="1400" dirty="0"/>
              <a:t> </a:t>
            </a:r>
            <a:r>
              <a:rPr lang="en-GB" sz="1400" dirty="0" err="1"/>
              <a:t>zanimalo</a:t>
            </a:r>
            <a:r>
              <a:rPr lang="en-GB" sz="1400" dirty="0"/>
              <a:t>:</a:t>
            </a:r>
          </a:p>
          <a:p>
            <a:pPr marL="0" indent="0" algn="just">
              <a:buNone/>
            </a:pPr>
            <a:r>
              <a:rPr lang="en-GB" sz="1400" dirty="0" err="1"/>
              <a:t>Umirem</a:t>
            </a:r>
            <a:r>
              <a:rPr lang="en-GB" sz="1400" dirty="0"/>
              <a:t> od </a:t>
            </a:r>
            <a:r>
              <a:rPr lang="en-GB" sz="1400" dirty="0" err="1"/>
              <a:t>gladi</a:t>
            </a:r>
            <a:r>
              <a:rPr lang="en-GB" sz="1400" dirty="0"/>
              <a:t>! </a:t>
            </a:r>
            <a:r>
              <a:rPr lang="en-GB" sz="1400" dirty="0" err="1"/>
              <a:t>Čitava</a:t>
            </a:r>
            <a:r>
              <a:rPr lang="en-GB" sz="1400" dirty="0"/>
              <a:t> </a:t>
            </a:r>
            <a:r>
              <a:rPr lang="en-GB" sz="1400" dirty="0" err="1"/>
              <a:t>obitelj</a:t>
            </a:r>
            <a:r>
              <a:rPr lang="en-GB" sz="1400" dirty="0"/>
              <a:t> </a:t>
            </a:r>
            <a:r>
              <a:rPr lang="en-GB" sz="1400" dirty="0" err="1"/>
              <a:t>umire</a:t>
            </a:r>
            <a:r>
              <a:rPr lang="en-GB" sz="1400" dirty="0"/>
              <a:t> od </a:t>
            </a:r>
            <a:r>
              <a:rPr lang="en-GB" sz="1400" dirty="0" err="1"/>
              <a:t>gladi</a:t>
            </a:r>
            <a:r>
              <a:rPr lang="en-GB" sz="1400" dirty="0"/>
              <a:t>!</a:t>
            </a:r>
          </a:p>
          <a:p>
            <a:pPr marL="0" indent="0" algn="just">
              <a:buNone/>
            </a:pPr>
            <a:r>
              <a:rPr lang="en-GB" sz="1400" dirty="0" err="1"/>
              <a:t>Ičega</a:t>
            </a:r>
            <a:r>
              <a:rPr lang="en-GB" sz="1400" dirty="0"/>
              <a:t> za </a:t>
            </a:r>
            <a:r>
              <a:rPr lang="en-GB" sz="1400" dirty="0" err="1"/>
              <a:t>jelo</a:t>
            </a:r>
            <a:r>
              <a:rPr lang="en-GB" sz="1400" dirty="0"/>
              <a:t> – </a:t>
            </a:r>
            <a:r>
              <a:rPr lang="en-GB" sz="1400" dirty="0" err="1"/>
              <a:t>uskliknuo</a:t>
            </a:r>
            <a:r>
              <a:rPr lang="en-GB" sz="1400" dirty="0"/>
              <a:t> je Charlie </a:t>
            </a:r>
            <a:r>
              <a:rPr lang="en-GB" sz="1400" dirty="0" err="1"/>
              <a:t>smijući</a:t>
            </a:r>
            <a:r>
              <a:rPr lang="en-GB" sz="1400" dirty="0"/>
              <a:t> se. – </a:t>
            </a:r>
            <a:r>
              <a:rPr lang="en-GB" sz="1400" dirty="0" err="1"/>
              <a:t>Čekajte</a:t>
            </a:r>
            <a:r>
              <a:rPr lang="en-GB" sz="1400" dirty="0"/>
              <a:t> </a:t>
            </a:r>
            <a:r>
              <a:rPr lang="en-GB" sz="1400" dirty="0" err="1"/>
              <a:t>samo</a:t>
            </a:r>
            <a:r>
              <a:rPr lang="en-GB" sz="1400" dirty="0"/>
              <a:t> pa </a:t>
            </a:r>
            <a:r>
              <a:rPr lang="en-GB" sz="1400" dirty="0" err="1"/>
              <a:t>ćete</a:t>
            </a:r>
            <a:r>
              <a:rPr lang="en-GB" sz="1400" dirty="0"/>
              <a:t> </a:t>
            </a:r>
            <a:r>
              <a:rPr lang="en-GB" sz="1400" dirty="0" err="1"/>
              <a:t>vidjeti</a:t>
            </a:r>
            <a:r>
              <a:rPr lang="en-GB" sz="1400" dirty="0"/>
              <a:t>!</a:t>
            </a:r>
          </a:p>
          <a:p>
            <a:pPr algn="just"/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xmlns="" val="3972547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31B9BC-5F23-47B9-A9CC-956A79B9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ctr"/>
            <a:r>
              <a:rPr lang="hr-HR" sz="4800" dirty="0"/>
              <a:t>KRATAK SADRŽAJ</a:t>
            </a:r>
            <a:endParaRPr lang="en-GB" sz="4800" dirty="0"/>
          </a:p>
        </p:txBody>
      </p:sp>
      <p:sp>
        <p:nvSpPr>
          <p:cNvPr id="12" name="Rezervirano mjesto sadržaja 11">
            <a:extLst>
              <a:ext uri="{FF2B5EF4-FFF2-40B4-BE49-F238E27FC236}">
                <a16:creationId xmlns:a16="http://schemas.microsoft.com/office/drawing/2014/main" xmlns="" id="{4E76A4D5-87BC-4E37-A1BA-51E5CB04A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249" y="550226"/>
            <a:ext cx="5501834" cy="5757548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1800" dirty="0"/>
              <a:t>Tko je Charlie </a:t>
            </a:r>
            <a:r>
              <a:rPr lang="hr-HR" sz="1800" dirty="0" err="1"/>
              <a:t>Bucket</a:t>
            </a:r>
            <a:r>
              <a:rPr lang="hr-HR" sz="18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 dirty="0"/>
              <a:t>Priča o tvornici čokolade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 dirty="0"/>
              <a:t>Tvornica čokolade bit će otvorena za 5 dobitnika zlatnih ulaznica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 dirty="0"/>
              <a:t>5 dobitnika zlatnih ulaznica su:</a:t>
            </a:r>
          </a:p>
          <a:p>
            <a:pPr lvl="1"/>
            <a:r>
              <a:rPr lang="hr-HR" sz="1800" dirty="0"/>
              <a:t>August </a:t>
            </a:r>
            <a:r>
              <a:rPr lang="hr-HR" sz="1800" dirty="0" err="1"/>
              <a:t>Gloop</a:t>
            </a:r>
            <a:endParaRPr lang="hr-HR" sz="1800" dirty="0"/>
          </a:p>
          <a:p>
            <a:pPr lvl="1"/>
            <a:r>
              <a:rPr lang="hr-HR" sz="1800" dirty="0" err="1"/>
              <a:t>Veruca</a:t>
            </a:r>
            <a:r>
              <a:rPr lang="hr-HR" sz="1800" dirty="0"/>
              <a:t> </a:t>
            </a:r>
            <a:r>
              <a:rPr lang="hr-HR" sz="1800" dirty="0" err="1"/>
              <a:t>Salt</a:t>
            </a:r>
            <a:r>
              <a:rPr lang="hr-HR" sz="1800" dirty="0"/>
              <a:t> </a:t>
            </a:r>
          </a:p>
          <a:p>
            <a:pPr lvl="1"/>
            <a:r>
              <a:rPr lang="hr-HR" sz="1800" dirty="0">
                <a:solidFill>
                  <a:srgbClr val="FFFFFF"/>
                </a:solidFill>
              </a:rPr>
              <a:t>Violeta </a:t>
            </a:r>
            <a:r>
              <a:rPr lang="hr-HR" sz="1800" dirty="0" err="1">
                <a:solidFill>
                  <a:srgbClr val="FFFFFF"/>
                </a:solidFill>
              </a:rPr>
              <a:t>Beauregarde</a:t>
            </a:r>
            <a:endParaRPr lang="hr-HR" sz="1800" dirty="0"/>
          </a:p>
          <a:p>
            <a:pPr lvl="1"/>
            <a:r>
              <a:rPr lang="hr-HR" sz="1800" dirty="0"/>
              <a:t>Mike </a:t>
            </a:r>
            <a:r>
              <a:rPr lang="hr-HR" sz="1800" dirty="0" err="1"/>
              <a:t>Telkač</a:t>
            </a:r>
            <a:endParaRPr lang="hr-HR" sz="1800" dirty="0"/>
          </a:p>
          <a:p>
            <a:pPr marL="342900" indent="-342900">
              <a:buFont typeface="+mj-lt"/>
              <a:buAutoNum type="arabicPeriod"/>
            </a:pPr>
            <a:r>
              <a:rPr lang="hr-HR" sz="1800" dirty="0"/>
              <a:t>Kako je Charlie dobio zlatnu ulaznicu?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800" dirty="0"/>
              <a:t>Pred tvornicom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800" dirty="0"/>
              <a:t>U tvornici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800" dirty="0" err="1"/>
              <a:t>Oompa</a:t>
            </a:r>
            <a:r>
              <a:rPr lang="hr-HR" sz="1800" dirty="0"/>
              <a:t> - </a:t>
            </a:r>
            <a:r>
              <a:rPr lang="hr-HR" sz="1800" dirty="0" err="1"/>
              <a:t>Loompasi</a:t>
            </a:r>
            <a:endParaRPr lang="hr-HR" sz="1800" dirty="0"/>
          </a:p>
          <a:p>
            <a:pPr marL="342900" indent="-342900">
              <a:buFont typeface="+mj-lt"/>
              <a:buAutoNum type="arabicPeriod"/>
            </a:pPr>
            <a:r>
              <a:rPr lang="hr-HR" sz="1800" dirty="0"/>
              <a:t>August </a:t>
            </a:r>
            <a:r>
              <a:rPr lang="hr-HR" sz="1800" dirty="0" err="1"/>
              <a:t>Gloop</a:t>
            </a:r>
            <a:r>
              <a:rPr lang="hr-HR" sz="1800" dirty="0"/>
              <a:t> ulazi u cijev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800" dirty="0"/>
              <a:t>Zbogom, Violeta!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800" dirty="0" err="1"/>
              <a:t>Veruca</a:t>
            </a:r>
            <a:r>
              <a:rPr lang="hr-HR" sz="1800" dirty="0"/>
              <a:t> u Orahovoj dvorani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800" dirty="0"/>
              <a:t>Mike </a:t>
            </a:r>
            <a:r>
              <a:rPr lang="hr-HR" sz="1800" dirty="0" err="1"/>
              <a:t>Telkač</a:t>
            </a:r>
            <a:r>
              <a:rPr lang="hr-HR" sz="1800" dirty="0"/>
              <a:t> odaslan je preko televizije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800" dirty="0" err="1"/>
              <a:t>Charlijeva</a:t>
            </a:r>
            <a:r>
              <a:rPr lang="hr-HR" sz="1800" dirty="0"/>
              <a:t> tvornica čokolade</a:t>
            </a:r>
          </a:p>
        </p:txBody>
      </p:sp>
    </p:spTree>
    <p:extLst>
      <p:ext uri="{BB962C8B-B14F-4D97-AF65-F5344CB8AC3E}">
        <p14:creationId xmlns:p14="http://schemas.microsoft.com/office/powerpoint/2010/main" xmlns="" val="1504994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41E2EF-8B57-4311-99B4-E5B5D4F7C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24"/>
            <a:ext cx="10520702" cy="85903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LEKTIRNI LISTIĆ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46C89EA-FA92-410B-A07B-B128895A0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49" y="954725"/>
            <a:ext cx="12055151" cy="539309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1200" dirty="0">
                <a:solidFill>
                  <a:srgbClr val="FFFFFF"/>
                </a:solidFill>
              </a:rPr>
              <a:t>Opiši </a:t>
            </a:r>
            <a:r>
              <a:rPr lang="hr-HR" sz="1200" dirty="0" err="1">
                <a:solidFill>
                  <a:srgbClr val="FFFFFF"/>
                </a:solidFill>
              </a:rPr>
              <a:t>Charlijevu</a:t>
            </a:r>
            <a:r>
              <a:rPr lang="hr-HR" sz="1200" dirty="0">
                <a:solidFill>
                  <a:srgbClr val="FFFFFF"/>
                </a:solidFill>
              </a:rPr>
              <a:t> obitelj. Nabroji sve članove obitelji.</a:t>
            </a:r>
          </a:p>
          <a:p>
            <a:pPr lvl="1"/>
            <a:r>
              <a:rPr lang="hr-HR" sz="1200" b="1" dirty="0" err="1">
                <a:solidFill>
                  <a:srgbClr val="FFFFFF"/>
                </a:solidFill>
              </a:rPr>
              <a:t>Charlijeva</a:t>
            </a:r>
            <a:r>
              <a:rPr lang="hr-HR" sz="1200" b="1" dirty="0">
                <a:solidFill>
                  <a:srgbClr val="FFFFFF"/>
                </a:solidFill>
              </a:rPr>
              <a:t> obitelj je jako siromašna, ali i jako sretna. Njegovu obitelj čine djed Joe, baka </a:t>
            </a:r>
            <a:r>
              <a:rPr lang="hr-HR" sz="1200" b="1" dirty="0" err="1">
                <a:solidFill>
                  <a:srgbClr val="FFFFFF"/>
                </a:solidFill>
              </a:rPr>
              <a:t>Josephine</a:t>
            </a:r>
            <a:r>
              <a:rPr lang="hr-HR" sz="1200" b="1" dirty="0">
                <a:solidFill>
                  <a:srgbClr val="FFFFFF"/>
                </a:solidFill>
              </a:rPr>
              <a:t>, djed George, baka Georgina, mama i tata (gospodin i </a:t>
            </a:r>
            <a:r>
              <a:rPr lang="hr-HR" sz="1200" b="1" dirty="0" err="1">
                <a:solidFill>
                  <a:srgbClr val="FFFFFF"/>
                </a:solidFill>
              </a:rPr>
              <a:t>gospođ</a:t>
            </a:r>
            <a:r>
              <a:rPr lang="hr-HR" sz="1200" b="1" dirty="0">
                <a:solidFill>
                  <a:srgbClr val="FFFFFF"/>
                </a:solidFill>
              </a:rPr>
              <a:t> </a:t>
            </a:r>
            <a:r>
              <a:rPr lang="hr-HR" sz="1200" b="1" dirty="0" err="1">
                <a:solidFill>
                  <a:srgbClr val="FFFFFF"/>
                </a:solidFill>
              </a:rPr>
              <a:t>Bucket</a:t>
            </a:r>
            <a:r>
              <a:rPr lang="hr-HR" sz="1200" b="1" dirty="0">
                <a:solidFill>
                  <a:srgbClr val="FFFFFF"/>
                </a:solidFill>
              </a:rPr>
              <a:t>)I Charlie </a:t>
            </a:r>
            <a:r>
              <a:rPr lang="hr-HR" sz="1200" b="1" dirty="0" err="1">
                <a:solidFill>
                  <a:srgbClr val="FFFFFF"/>
                </a:solidFill>
              </a:rPr>
              <a:t>Bucket</a:t>
            </a:r>
            <a:r>
              <a:rPr lang="hr-HR" sz="1200" b="1" dirty="0">
                <a:solidFill>
                  <a:srgbClr val="FFFFFF"/>
                </a:solidFill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200" dirty="0">
                <a:solidFill>
                  <a:srgbClr val="FFFFFF"/>
                </a:solidFill>
              </a:rPr>
              <a:t>Zašto možemo reći da su jako siromašni? Ispiši citate.</a:t>
            </a:r>
          </a:p>
          <a:p>
            <a:pPr lvl="1"/>
            <a:r>
              <a:rPr lang="hr-HR" sz="1200" b="1" dirty="0">
                <a:solidFill>
                  <a:srgbClr val="FFFFFF"/>
                </a:solidFill>
              </a:rPr>
              <a:t>„cijela ta obitelj – šestoro odraslih (izbrojite ih) i mali Charlie </a:t>
            </a:r>
            <a:r>
              <a:rPr lang="hr-HR" sz="1200" b="1" dirty="0" err="1">
                <a:solidFill>
                  <a:srgbClr val="FFFFFF"/>
                </a:solidFill>
              </a:rPr>
              <a:t>Bucket</a:t>
            </a:r>
            <a:r>
              <a:rPr lang="hr-HR" sz="1200" b="1" dirty="0">
                <a:solidFill>
                  <a:srgbClr val="FFFFFF"/>
                </a:solidFill>
              </a:rPr>
              <a:t> – živi u maloj drvenoj kući na rubu velegrada. Kuća je bila gotovo premalena za toliko ljudi i život svima njima bio je strašno neudoban.”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200" dirty="0">
                <a:solidFill>
                  <a:srgbClr val="FFFFFF"/>
                </a:solidFill>
              </a:rPr>
              <a:t>Nabroji 5 dobitnika zlatnih ulaznica.</a:t>
            </a:r>
          </a:p>
          <a:p>
            <a:pPr lvl="1"/>
            <a:r>
              <a:rPr lang="hr-HR" sz="1200" b="1" dirty="0">
                <a:solidFill>
                  <a:srgbClr val="FFFFFF"/>
                </a:solidFill>
              </a:rPr>
              <a:t>Dobitnici zlatnih ulaznica su August </a:t>
            </a:r>
            <a:r>
              <a:rPr lang="hr-HR" sz="1200" b="1" dirty="0" err="1">
                <a:solidFill>
                  <a:srgbClr val="FFFFFF"/>
                </a:solidFill>
              </a:rPr>
              <a:t>Gloop</a:t>
            </a:r>
            <a:r>
              <a:rPr lang="hr-HR" sz="1200" b="1" dirty="0">
                <a:solidFill>
                  <a:srgbClr val="FFFFFF"/>
                </a:solidFill>
              </a:rPr>
              <a:t>, </a:t>
            </a:r>
            <a:r>
              <a:rPr lang="hr-HR" sz="1200" b="1" dirty="0" err="1">
                <a:solidFill>
                  <a:srgbClr val="FFFFFF"/>
                </a:solidFill>
              </a:rPr>
              <a:t>Veruca</a:t>
            </a:r>
            <a:r>
              <a:rPr lang="hr-HR" sz="1200" b="1" dirty="0">
                <a:solidFill>
                  <a:srgbClr val="FFFFFF"/>
                </a:solidFill>
              </a:rPr>
              <a:t> </a:t>
            </a:r>
            <a:r>
              <a:rPr lang="hr-HR" sz="1200" b="1" dirty="0" err="1">
                <a:solidFill>
                  <a:srgbClr val="FFFFFF"/>
                </a:solidFill>
              </a:rPr>
              <a:t>Salt</a:t>
            </a:r>
            <a:r>
              <a:rPr lang="hr-HR" sz="1200" b="1" dirty="0">
                <a:solidFill>
                  <a:srgbClr val="FFFFFF"/>
                </a:solidFill>
              </a:rPr>
              <a:t>, Violeta </a:t>
            </a:r>
            <a:r>
              <a:rPr lang="hr-HR" sz="1200" b="1" dirty="0" err="1">
                <a:solidFill>
                  <a:srgbClr val="FFFFFF"/>
                </a:solidFill>
              </a:rPr>
              <a:t>Beauregarde</a:t>
            </a:r>
            <a:r>
              <a:rPr lang="hr-HR" sz="1200" b="1" dirty="0">
                <a:solidFill>
                  <a:srgbClr val="FFFFFF"/>
                </a:solidFill>
              </a:rPr>
              <a:t>, Mike </a:t>
            </a:r>
            <a:r>
              <a:rPr lang="hr-HR" sz="1200" b="1" dirty="0" err="1">
                <a:solidFill>
                  <a:srgbClr val="FFFFFF"/>
                </a:solidFill>
              </a:rPr>
              <a:t>Telkač</a:t>
            </a:r>
            <a:r>
              <a:rPr lang="hr-HR" sz="1200" b="1" dirty="0">
                <a:solidFill>
                  <a:srgbClr val="FFFFFF"/>
                </a:solidFill>
              </a:rPr>
              <a:t> i Charlie </a:t>
            </a:r>
            <a:r>
              <a:rPr lang="hr-HR" sz="1200" b="1" dirty="0" err="1">
                <a:solidFill>
                  <a:srgbClr val="FFFFFF"/>
                </a:solidFill>
              </a:rPr>
              <a:t>Bucket</a:t>
            </a:r>
            <a:r>
              <a:rPr lang="hr-HR" sz="1200" b="1" dirty="0">
                <a:solidFill>
                  <a:srgbClr val="FFFFFF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200" dirty="0">
                <a:solidFill>
                  <a:srgbClr val="FFFFFF"/>
                </a:solidFill>
              </a:rPr>
              <a:t>Kako se ponašaju njihovi roditelji kada djeca dobiju zlatne ulaznice?</a:t>
            </a:r>
          </a:p>
          <a:p>
            <a:pPr lvl="1"/>
            <a:r>
              <a:rPr lang="hr-HR" sz="1200" b="1" dirty="0">
                <a:solidFill>
                  <a:srgbClr val="FFFFFF"/>
                </a:solidFill>
              </a:rPr>
              <a:t>Ponosi su na svoju djecu, oholo, bezobzirno, bahato…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200" dirty="0">
                <a:solidFill>
                  <a:srgbClr val="FFFFFF"/>
                </a:solidFill>
              </a:rPr>
              <a:t>Opiši </a:t>
            </a:r>
            <a:r>
              <a:rPr lang="hr-HR" sz="1200" dirty="0" err="1">
                <a:solidFill>
                  <a:srgbClr val="FFFFFF"/>
                </a:solidFill>
              </a:rPr>
              <a:t>Wonkinu</a:t>
            </a:r>
            <a:r>
              <a:rPr lang="hr-HR" sz="1200" dirty="0">
                <a:solidFill>
                  <a:srgbClr val="FFFFFF"/>
                </a:solidFill>
              </a:rPr>
              <a:t> tvornicu čokolade.</a:t>
            </a:r>
          </a:p>
          <a:p>
            <a:pPr lvl="1"/>
            <a:r>
              <a:rPr lang="hr-HR" sz="1200" b="1" dirty="0" err="1">
                <a:solidFill>
                  <a:srgbClr val="FFFFFF"/>
                </a:solidFill>
              </a:rPr>
              <a:t>Wonkina</a:t>
            </a:r>
            <a:r>
              <a:rPr lang="hr-HR" sz="1200" b="1" dirty="0">
                <a:solidFill>
                  <a:srgbClr val="FFFFFF"/>
                </a:solidFill>
              </a:rPr>
              <a:t> tvornica čokolade najveća, najbolja, najpoznatija tvornica čokolade na svijetu. Bila je golema, na ulazu je imala golema željezna vrata, bila je okružena visokim zidom…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200" dirty="0">
                <a:solidFill>
                  <a:srgbClr val="FFFFFF"/>
                </a:solidFill>
              </a:rPr>
              <a:t>Ispiši rečenice koje opisuju </a:t>
            </a:r>
            <a:r>
              <a:rPr lang="hr-HR" sz="1200" dirty="0" err="1">
                <a:solidFill>
                  <a:srgbClr val="FFFFFF"/>
                </a:solidFill>
              </a:rPr>
              <a:t>Williyja</a:t>
            </a:r>
            <a:r>
              <a:rPr lang="hr-HR" sz="1200" dirty="0">
                <a:solidFill>
                  <a:srgbClr val="FFFFFF"/>
                </a:solidFill>
              </a:rPr>
              <a:t> </a:t>
            </a:r>
            <a:r>
              <a:rPr lang="hr-HR" sz="1200" dirty="0" err="1">
                <a:solidFill>
                  <a:srgbClr val="FFFFFF"/>
                </a:solidFill>
              </a:rPr>
              <a:t>Wonku</a:t>
            </a:r>
            <a:r>
              <a:rPr lang="hr-HR" sz="1200" dirty="0">
                <a:solidFill>
                  <a:srgbClr val="FFFFFF"/>
                </a:solidFill>
              </a:rPr>
              <a:t>.</a:t>
            </a:r>
          </a:p>
          <a:p>
            <a:pPr lvl="1"/>
            <a:r>
              <a:rPr lang="hr-HR" sz="1200" b="1" dirty="0" err="1">
                <a:solidFill>
                  <a:srgbClr val="FFFFFF"/>
                </a:solidFill>
              </a:rPr>
              <a:t>Willy</a:t>
            </a:r>
            <a:r>
              <a:rPr lang="hr-HR" sz="1200" b="1" dirty="0">
                <a:solidFill>
                  <a:srgbClr val="FFFFFF"/>
                </a:solidFill>
              </a:rPr>
              <a:t> </a:t>
            </a:r>
            <a:r>
              <a:rPr lang="hr-HR" sz="1200" b="1" dirty="0" err="1">
                <a:solidFill>
                  <a:srgbClr val="FFFFFF"/>
                </a:solidFill>
              </a:rPr>
              <a:t>Wonka</a:t>
            </a:r>
            <a:r>
              <a:rPr lang="hr-HR" sz="1200" b="1" dirty="0">
                <a:solidFill>
                  <a:srgbClr val="FFFFFF"/>
                </a:solidFill>
              </a:rPr>
              <a:t> bio je nevjerojatno malen čovjek, na glavi je imao crni cilindar, hlače su mu bile zagasito zelene boje, rukavice su mu bile </a:t>
            </a:r>
            <a:r>
              <a:rPr lang="hr-HR" sz="1200" b="1" dirty="0" err="1">
                <a:solidFill>
                  <a:srgbClr val="FFFFFF"/>
                </a:solidFill>
              </a:rPr>
              <a:t>bisernosive</a:t>
            </a:r>
            <a:r>
              <a:rPr lang="hr-HR" sz="1200" b="1" dirty="0">
                <a:solidFill>
                  <a:srgbClr val="FFFFFF"/>
                </a:solidFill>
              </a:rPr>
              <a:t>, u jednoj ruci držao je štap za šetnju sa zlatnim vrhom, lice mu je pokrivala mala, uredna, šiljasta, kozja bradica, oči su mu bile čudesno sjajne, a lice mu je bilo ozareno radošću i smijehom.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200" dirty="0">
                <a:solidFill>
                  <a:srgbClr val="FFFFFF"/>
                </a:solidFill>
              </a:rPr>
              <a:t>Što se događa s Augustom, </a:t>
            </a:r>
            <a:r>
              <a:rPr lang="hr-HR" sz="1200" dirty="0" err="1">
                <a:solidFill>
                  <a:srgbClr val="FFFFFF"/>
                </a:solidFill>
              </a:rPr>
              <a:t>Verucom</a:t>
            </a:r>
            <a:r>
              <a:rPr lang="hr-HR" sz="1200" dirty="0">
                <a:solidFill>
                  <a:srgbClr val="FFFFFF"/>
                </a:solidFill>
              </a:rPr>
              <a:t>, Violetom, Mikeom u tvornici čokolade?</a:t>
            </a:r>
          </a:p>
          <a:p>
            <a:pPr lvl="1"/>
            <a:r>
              <a:rPr lang="hr-HR" sz="1200" b="1" dirty="0">
                <a:solidFill>
                  <a:srgbClr val="FFFFFF"/>
                </a:solidFill>
              </a:rPr>
              <a:t>Zbog svoje pohlepe upali su u nevolje i tako je razgled tvornice za njih završio.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200" dirty="0">
                <a:solidFill>
                  <a:srgbClr val="FFFFFF"/>
                </a:solidFill>
              </a:rPr>
              <a:t>Tko su </a:t>
            </a:r>
            <a:r>
              <a:rPr lang="hr-HR" sz="1200" dirty="0" err="1">
                <a:solidFill>
                  <a:srgbClr val="FFFFFF"/>
                </a:solidFill>
              </a:rPr>
              <a:t>Oompa</a:t>
            </a:r>
            <a:r>
              <a:rPr lang="hr-HR" sz="1200" dirty="0">
                <a:solidFill>
                  <a:srgbClr val="FFFFFF"/>
                </a:solidFill>
              </a:rPr>
              <a:t> –</a:t>
            </a:r>
            <a:r>
              <a:rPr lang="hr-HR" sz="1200" dirty="0" err="1">
                <a:solidFill>
                  <a:srgbClr val="FFFFFF"/>
                </a:solidFill>
              </a:rPr>
              <a:t>Loompasi</a:t>
            </a:r>
            <a:r>
              <a:rPr lang="hr-HR" sz="1200" dirty="0">
                <a:solidFill>
                  <a:srgbClr val="FFFFFF"/>
                </a:solidFill>
              </a:rPr>
              <a:t>?</a:t>
            </a:r>
          </a:p>
          <a:p>
            <a:pPr lvl="1"/>
            <a:r>
              <a:rPr lang="hr-HR" sz="1200" b="1" dirty="0" err="1">
                <a:solidFill>
                  <a:srgbClr val="FFFFFF"/>
                </a:solidFill>
              </a:rPr>
              <a:t>Oompa</a:t>
            </a:r>
            <a:r>
              <a:rPr lang="hr-HR" sz="1200" b="1" dirty="0">
                <a:solidFill>
                  <a:srgbClr val="FFFFFF"/>
                </a:solidFill>
              </a:rPr>
              <a:t> – </a:t>
            </a:r>
            <a:r>
              <a:rPr lang="hr-HR" sz="1200" b="1" dirty="0" err="1">
                <a:solidFill>
                  <a:srgbClr val="FFFFFF"/>
                </a:solidFill>
              </a:rPr>
              <a:t>Loompasi</a:t>
            </a:r>
            <a:r>
              <a:rPr lang="hr-HR" sz="1200" b="1" dirty="0">
                <a:solidFill>
                  <a:srgbClr val="FFFFFF"/>
                </a:solidFill>
              </a:rPr>
              <a:t> su  </a:t>
            </a:r>
            <a:r>
              <a:rPr lang="hr-HR" sz="1200" b="1" dirty="0" err="1">
                <a:solidFill>
                  <a:srgbClr val="FFFFFF"/>
                </a:solidFill>
              </a:rPr>
              <a:t>su</a:t>
            </a:r>
            <a:r>
              <a:rPr lang="hr-HR" sz="1200" b="1" dirty="0">
                <a:solidFill>
                  <a:srgbClr val="FFFFFF"/>
                </a:solidFill>
              </a:rPr>
              <a:t> čovječuljci koje je </a:t>
            </a:r>
            <a:r>
              <a:rPr lang="hr-HR" sz="1200" b="1" dirty="0" err="1">
                <a:solidFill>
                  <a:srgbClr val="FFFFFF"/>
                </a:solidFill>
              </a:rPr>
              <a:t>Willy</a:t>
            </a:r>
            <a:r>
              <a:rPr lang="hr-HR" sz="1200" b="1" dirty="0">
                <a:solidFill>
                  <a:srgbClr val="FFFFFF"/>
                </a:solidFill>
              </a:rPr>
              <a:t> </a:t>
            </a:r>
            <a:r>
              <a:rPr lang="hr-HR" sz="1200" b="1" dirty="0" err="1">
                <a:solidFill>
                  <a:srgbClr val="FFFFFF"/>
                </a:solidFill>
              </a:rPr>
              <a:t>Wonka</a:t>
            </a:r>
            <a:r>
              <a:rPr lang="hr-HR" sz="1200" b="1" dirty="0">
                <a:solidFill>
                  <a:srgbClr val="FFFFFF"/>
                </a:solidFill>
              </a:rPr>
              <a:t> spasio iz njihove zemlje </a:t>
            </a:r>
            <a:r>
              <a:rPr lang="en-GB" sz="1200" b="1" dirty="0" err="1">
                <a:solidFill>
                  <a:srgbClr val="FFFFFF"/>
                </a:solidFill>
              </a:rPr>
              <a:t>Loomposlandije</a:t>
            </a:r>
            <a:r>
              <a:rPr lang="hr-HR" sz="1200" b="1" dirty="0">
                <a:solidFill>
                  <a:srgbClr val="FFFFFF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200" dirty="0">
                <a:solidFill>
                  <a:srgbClr val="FFFFFF"/>
                </a:solidFill>
              </a:rPr>
              <a:t>Pročitaj pjesme koje pjevaju. O čemu govore?</a:t>
            </a:r>
          </a:p>
          <a:p>
            <a:pPr lvl="1"/>
            <a:r>
              <a:rPr lang="hr-HR" sz="1200" b="1" dirty="0">
                <a:solidFill>
                  <a:srgbClr val="FFFFFF"/>
                </a:solidFill>
              </a:rPr>
              <a:t>Njihove pjesme govore o ponašanju svakog pojedinca kojem su namijenjene, uz to vrlo su duhovite.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200" dirty="0">
                <a:solidFill>
                  <a:srgbClr val="FFFFFF"/>
                </a:solidFill>
              </a:rPr>
              <a:t>Zašto Charlie na kraju pobjeđuje i </a:t>
            </a:r>
            <a:r>
              <a:rPr lang="hr-HR" sz="1200" dirty="0" err="1">
                <a:solidFill>
                  <a:srgbClr val="FFFFFF"/>
                </a:solidFill>
              </a:rPr>
              <a:t>naslijeđuje</a:t>
            </a:r>
            <a:r>
              <a:rPr lang="hr-HR" sz="1200" dirty="0">
                <a:solidFill>
                  <a:srgbClr val="FFFFFF"/>
                </a:solidFill>
              </a:rPr>
              <a:t> tvornicu?</a:t>
            </a:r>
          </a:p>
          <a:p>
            <a:pPr lvl="1"/>
            <a:r>
              <a:rPr lang="hr-HR" sz="1200" b="1" dirty="0">
                <a:solidFill>
                  <a:srgbClr val="FFFFFF"/>
                </a:solidFill>
              </a:rPr>
              <a:t>Zato jer je Charlie pametno, poslušno dijete kojem </a:t>
            </a:r>
            <a:r>
              <a:rPr lang="hr-HR" sz="1200" b="1" dirty="0" err="1">
                <a:solidFill>
                  <a:srgbClr val="FFFFFF"/>
                </a:solidFill>
              </a:rPr>
              <a:t>Wonka</a:t>
            </a:r>
            <a:r>
              <a:rPr lang="hr-HR" sz="1200" b="1" dirty="0">
                <a:solidFill>
                  <a:srgbClr val="FFFFFF"/>
                </a:solidFill>
              </a:rPr>
              <a:t> može vjerovati. Jer Charlie ima dobro srce.</a:t>
            </a:r>
          </a:p>
          <a:p>
            <a:pPr lvl="1"/>
            <a:endParaRPr lang="hr-HR" sz="1300" dirty="0">
              <a:solidFill>
                <a:srgbClr val="FFFFFF"/>
              </a:solidFill>
            </a:endParaRPr>
          </a:p>
          <a:p>
            <a:pPr lvl="1"/>
            <a:endParaRPr lang="hr-HR" sz="1300" dirty="0">
              <a:solidFill>
                <a:srgbClr val="FFFFFF"/>
              </a:solidFill>
            </a:endParaRPr>
          </a:p>
          <a:p>
            <a:pPr lvl="1"/>
            <a:endParaRPr lang="hr-HR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97123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xmlns="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xmlns="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4312EE-F608-4DED-B6F9-3CC2D752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hr-HR" dirty="0" err="1"/>
              <a:t>Roald</a:t>
            </a:r>
            <a:r>
              <a:rPr lang="hr-HR" dirty="0"/>
              <a:t> </a:t>
            </a:r>
            <a:r>
              <a:rPr lang="hr-HR" dirty="0" err="1"/>
              <a:t>Dahl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071DD58-27C6-4B8D-81BE-16BBED2DE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0" y="1659333"/>
            <a:ext cx="6450553" cy="47504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dirty="0"/>
              <a:t>Roald Dahl (Llandaff, Cardiff, Wales, 13. </a:t>
            </a:r>
            <a:r>
              <a:rPr lang="en-GB" sz="1600" dirty="0" err="1"/>
              <a:t>rujna</a:t>
            </a:r>
            <a:r>
              <a:rPr lang="en-GB" sz="1600" dirty="0"/>
              <a:t> 1916. - Great Missenden, Buckinghamshire, 23. </a:t>
            </a:r>
            <a:r>
              <a:rPr lang="en-GB" sz="1600" dirty="0" err="1"/>
              <a:t>studenog</a:t>
            </a:r>
            <a:r>
              <a:rPr lang="en-GB" sz="1600" dirty="0"/>
              <a:t> 1990.), </a:t>
            </a:r>
            <a:r>
              <a:rPr lang="en-GB" sz="1600" dirty="0" err="1"/>
              <a:t>britanski</a:t>
            </a:r>
            <a:r>
              <a:rPr lang="en-GB" sz="1600" dirty="0"/>
              <a:t> </a:t>
            </a:r>
            <a:r>
              <a:rPr lang="en-GB" sz="1600" dirty="0" err="1"/>
              <a:t>književnik</a:t>
            </a:r>
            <a:r>
              <a:rPr lang="en-GB" sz="1600" dirty="0"/>
              <a:t> </a:t>
            </a:r>
            <a:r>
              <a:rPr lang="en-GB" sz="1600" dirty="0" err="1"/>
              <a:t>norveškog</a:t>
            </a:r>
            <a:r>
              <a:rPr lang="en-GB" sz="1600" dirty="0"/>
              <a:t> </a:t>
            </a:r>
            <a:r>
              <a:rPr lang="en-GB" sz="1600" dirty="0" err="1"/>
              <a:t>porijekla</a:t>
            </a:r>
            <a:r>
              <a:rPr lang="en-GB" sz="1600" dirty="0"/>
              <a:t>.</a:t>
            </a:r>
          </a:p>
          <a:p>
            <a:pPr marL="0" indent="0" algn="ctr">
              <a:buNone/>
            </a:pPr>
            <a:endParaRPr lang="en-GB" sz="1600" dirty="0"/>
          </a:p>
          <a:p>
            <a:pPr marL="0" indent="0" algn="ctr">
              <a:buNone/>
            </a:pPr>
            <a:r>
              <a:rPr lang="en-GB" sz="1600" dirty="0" err="1"/>
              <a:t>Iako</a:t>
            </a:r>
            <a:r>
              <a:rPr lang="en-GB" sz="1600" dirty="0"/>
              <a:t> je </a:t>
            </a:r>
            <a:r>
              <a:rPr lang="en-GB" sz="1600" dirty="0" err="1"/>
              <a:t>kao</a:t>
            </a:r>
            <a:r>
              <a:rPr lang="en-GB" sz="1600" dirty="0"/>
              <a:t> RAF-</a:t>
            </a:r>
            <a:r>
              <a:rPr lang="en-GB" sz="1600" dirty="0" err="1"/>
              <a:t>ovac</a:t>
            </a:r>
            <a:r>
              <a:rPr lang="en-GB" sz="1600" dirty="0"/>
              <a:t> </a:t>
            </a:r>
            <a:r>
              <a:rPr lang="en-GB" sz="1600" dirty="0" err="1"/>
              <a:t>ozlijeđen</a:t>
            </a:r>
            <a:r>
              <a:rPr lang="en-GB" sz="1600" dirty="0"/>
              <a:t> u II. </a:t>
            </a:r>
            <a:r>
              <a:rPr lang="en-GB" sz="1600" dirty="0" err="1"/>
              <a:t>svjetskom</a:t>
            </a:r>
            <a:r>
              <a:rPr lang="en-GB" sz="1600" dirty="0"/>
              <a:t> </a:t>
            </a:r>
            <a:r>
              <a:rPr lang="en-GB" sz="1600" dirty="0" err="1"/>
              <a:t>ratu</a:t>
            </a:r>
            <a:r>
              <a:rPr lang="en-GB" sz="1600" dirty="0"/>
              <a:t>, </a:t>
            </a:r>
            <a:r>
              <a:rPr lang="en-GB" sz="1600" dirty="0" err="1"/>
              <a:t>počeo</a:t>
            </a:r>
            <a:r>
              <a:rPr lang="en-GB" sz="1600" dirty="0"/>
              <a:t> je </a:t>
            </a:r>
            <a:r>
              <a:rPr lang="en-GB" sz="1600" dirty="0" err="1"/>
              <a:t>pisati</a:t>
            </a:r>
            <a:r>
              <a:rPr lang="en-GB" sz="1600" dirty="0"/>
              <a:t> o </a:t>
            </a:r>
            <a:r>
              <a:rPr lang="en-GB" sz="1600" dirty="0" err="1"/>
              <a:t>svojim</a:t>
            </a:r>
            <a:r>
              <a:rPr lang="en-GB" sz="1600" dirty="0"/>
              <a:t> </a:t>
            </a:r>
            <a:r>
              <a:rPr lang="en-GB" sz="1600" dirty="0" err="1"/>
              <a:t>zgodama</a:t>
            </a:r>
            <a:r>
              <a:rPr lang="en-GB" sz="1600" dirty="0"/>
              <a:t> u Saturday Evening </a:t>
            </a:r>
            <a:r>
              <a:rPr lang="en-GB" sz="1600" dirty="0" err="1"/>
              <a:t>Postu</a:t>
            </a:r>
            <a:r>
              <a:rPr lang="en-GB" sz="1600" dirty="0"/>
              <a:t>. </a:t>
            </a:r>
            <a:r>
              <a:rPr lang="en-GB" sz="1600" dirty="0" err="1"/>
              <a:t>Prvi</a:t>
            </a:r>
            <a:r>
              <a:rPr lang="en-GB" sz="1600" dirty="0"/>
              <a:t> </a:t>
            </a:r>
            <a:r>
              <a:rPr lang="en-GB" sz="1600" dirty="0" err="1"/>
              <a:t>njegovi</a:t>
            </a:r>
            <a:r>
              <a:rPr lang="en-GB" sz="1600" dirty="0"/>
              <a:t> roman bio je „</a:t>
            </a:r>
            <a:r>
              <a:rPr lang="en-GB" sz="1600" dirty="0" err="1"/>
              <a:t>Gremlini</a:t>
            </a:r>
            <a:r>
              <a:rPr lang="en-GB" sz="1600" dirty="0"/>
              <a:t>“ (1943), </a:t>
            </a:r>
            <a:r>
              <a:rPr lang="en-GB" sz="1600" dirty="0" err="1"/>
              <a:t>napisan</a:t>
            </a:r>
            <a:r>
              <a:rPr lang="en-GB" sz="1600" dirty="0"/>
              <a:t> za </a:t>
            </a:r>
            <a:r>
              <a:rPr lang="en-GB" sz="1600" dirty="0" err="1"/>
              <a:t>Walta</a:t>
            </a:r>
            <a:r>
              <a:rPr lang="en-GB" sz="1600" dirty="0"/>
              <a:t> </a:t>
            </a:r>
            <a:r>
              <a:rPr lang="en-GB" sz="1600" dirty="0" err="1"/>
              <a:t>Disneya</a:t>
            </a:r>
            <a:r>
              <a:rPr lang="en-GB" sz="1600" dirty="0"/>
              <a:t>, </a:t>
            </a:r>
            <a:r>
              <a:rPr lang="en-GB" sz="1600" dirty="0" err="1"/>
              <a:t>te</a:t>
            </a:r>
            <a:r>
              <a:rPr lang="en-GB" sz="1600" dirty="0"/>
              <a:t> je </a:t>
            </a:r>
            <a:r>
              <a:rPr lang="en-GB" sz="1600" dirty="0" err="1"/>
              <a:t>iz</a:t>
            </a:r>
            <a:r>
              <a:rPr lang="en-GB" sz="1600" dirty="0"/>
              <a:t> </a:t>
            </a:r>
            <a:r>
              <a:rPr lang="en-GB" sz="1600" dirty="0" err="1"/>
              <a:t>njega</a:t>
            </a:r>
            <a:r>
              <a:rPr lang="en-GB" sz="1600" dirty="0"/>
              <a:t> </a:t>
            </a:r>
            <a:r>
              <a:rPr lang="en-GB" sz="1600" dirty="0" err="1"/>
              <a:t>nastao</a:t>
            </a:r>
            <a:r>
              <a:rPr lang="en-GB" sz="1600" dirty="0"/>
              <a:t> </a:t>
            </a:r>
            <a:r>
              <a:rPr lang="en-GB" sz="1600" dirty="0" err="1"/>
              <a:t>uspješan</a:t>
            </a:r>
            <a:r>
              <a:rPr lang="en-GB" sz="1600" dirty="0"/>
              <a:t> film. </a:t>
            </a:r>
            <a:r>
              <a:rPr lang="en-GB" sz="1600" dirty="0" err="1"/>
              <a:t>Nakon</a:t>
            </a:r>
            <a:r>
              <a:rPr lang="en-GB" sz="1600" dirty="0"/>
              <a:t> </a:t>
            </a:r>
            <a:r>
              <a:rPr lang="en-GB" sz="1600" dirty="0" err="1"/>
              <a:t>njega</a:t>
            </a:r>
            <a:r>
              <a:rPr lang="en-GB" sz="1600" dirty="0"/>
              <a:t> </a:t>
            </a:r>
            <a:r>
              <a:rPr lang="en-GB" sz="1600" dirty="0" err="1"/>
              <a:t>uslijedio</a:t>
            </a:r>
            <a:r>
              <a:rPr lang="en-GB" sz="1600" dirty="0"/>
              <a:t> je roman </a:t>
            </a:r>
            <a:r>
              <a:rPr lang="en-GB" sz="1600" dirty="0" err="1"/>
              <a:t>koji</a:t>
            </a:r>
            <a:r>
              <a:rPr lang="en-GB" sz="1600" dirty="0"/>
              <a:t> </a:t>
            </a:r>
            <a:r>
              <a:rPr lang="en-GB" sz="1600" dirty="0" err="1"/>
              <a:t>ga</a:t>
            </a:r>
            <a:r>
              <a:rPr lang="en-GB" sz="1600" dirty="0"/>
              <a:t> je </a:t>
            </a:r>
            <a:r>
              <a:rPr lang="en-GB" sz="1600" dirty="0" err="1"/>
              <a:t>proslavio</a:t>
            </a:r>
            <a:r>
              <a:rPr lang="en-GB" sz="1600" dirty="0"/>
              <a:t>, "Charlie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tvornica</a:t>
            </a:r>
            <a:r>
              <a:rPr lang="en-GB" sz="1600" dirty="0"/>
              <a:t> </a:t>
            </a:r>
            <a:r>
              <a:rPr lang="en-GB" sz="1600" dirty="0" err="1"/>
              <a:t>čokolade</a:t>
            </a:r>
            <a:r>
              <a:rPr lang="en-GB" sz="1600" dirty="0"/>
              <a:t>", </a:t>
            </a:r>
            <a:r>
              <a:rPr lang="en-GB" sz="1600" dirty="0" err="1"/>
              <a:t>ekraniziran</a:t>
            </a:r>
            <a:r>
              <a:rPr lang="en-GB" sz="1600" dirty="0"/>
              <a:t> </a:t>
            </a:r>
            <a:r>
              <a:rPr lang="en-GB" sz="1600" dirty="0" err="1"/>
              <a:t>dva</a:t>
            </a:r>
            <a:r>
              <a:rPr lang="en-GB" sz="1600" dirty="0"/>
              <a:t> puta: 1. put Willy Wonka and the Chocolate Factory (1971) </a:t>
            </a:r>
            <a:r>
              <a:rPr lang="en-GB" sz="1600" dirty="0" err="1"/>
              <a:t>i</a:t>
            </a:r>
            <a:r>
              <a:rPr lang="en-GB" sz="1600" dirty="0"/>
              <a:t> 2. put Charlie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tvornica</a:t>
            </a:r>
            <a:r>
              <a:rPr lang="en-GB" sz="1600" dirty="0"/>
              <a:t> </a:t>
            </a:r>
            <a:r>
              <a:rPr lang="en-GB" sz="1600" dirty="0" err="1"/>
              <a:t>čokolade</a:t>
            </a:r>
            <a:r>
              <a:rPr lang="en-GB" sz="1600" dirty="0"/>
              <a:t>. Od </a:t>
            </a:r>
            <a:r>
              <a:rPr lang="en-GB" sz="1600" dirty="0" err="1"/>
              <a:t>romana</a:t>
            </a:r>
            <a:r>
              <a:rPr lang="en-GB" sz="1600" dirty="0"/>
              <a:t> za </a:t>
            </a:r>
            <a:r>
              <a:rPr lang="en-GB" sz="1600" dirty="0" err="1"/>
              <a:t>odrasle</a:t>
            </a:r>
            <a:r>
              <a:rPr lang="en-GB" sz="1600" dirty="0"/>
              <a:t> </a:t>
            </a:r>
            <a:r>
              <a:rPr lang="en-GB" sz="1600" dirty="0" err="1"/>
              <a:t>nalazimo</a:t>
            </a:r>
            <a:r>
              <a:rPr lang="en-GB" sz="1600" dirty="0"/>
              <a:t> „Someone like You“ </a:t>
            </a:r>
            <a:r>
              <a:rPr lang="en-GB" sz="1600" dirty="0" err="1"/>
              <a:t>i</a:t>
            </a:r>
            <a:r>
              <a:rPr lang="en-GB" sz="1600" dirty="0"/>
              <a:t> „ Kiss, Kiss“. </a:t>
            </a:r>
            <a:r>
              <a:rPr lang="en-GB" sz="1600" dirty="0" err="1"/>
              <a:t>Uz</a:t>
            </a:r>
            <a:r>
              <a:rPr lang="en-GB" sz="1600" dirty="0"/>
              <a:t> </a:t>
            </a:r>
            <a:r>
              <a:rPr lang="en-GB" sz="1600" dirty="0" err="1"/>
              <a:t>Charlieja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tvornicu</a:t>
            </a:r>
            <a:r>
              <a:rPr lang="en-GB" sz="1600" dirty="0"/>
              <a:t> </a:t>
            </a:r>
            <a:r>
              <a:rPr lang="en-GB" sz="1600" dirty="0" err="1"/>
              <a:t>čokolade</a:t>
            </a:r>
            <a:r>
              <a:rPr lang="en-GB" sz="1600" dirty="0"/>
              <a:t> </a:t>
            </a:r>
            <a:r>
              <a:rPr lang="en-GB" sz="1600" dirty="0" err="1"/>
              <a:t>nalazimo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sljedeće</a:t>
            </a:r>
            <a:r>
              <a:rPr lang="en-GB" sz="1600" dirty="0"/>
              <a:t> </a:t>
            </a:r>
            <a:r>
              <a:rPr lang="en-GB" sz="1600" dirty="0" err="1"/>
              <a:t>romana</a:t>
            </a:r>
            <a:r>
              <a:rPr lang="en-GB" sz="1600" dirty="0"/>
              <a:t>: „</a:t>
            </a:r>
            <a:r>
              <a:rPr lang="en-GB" sz="1600" dirty="0" err="1"/>
              <a:t>Vještice</a:t>
            </a:r>
            <a:r>
              <a:rPr lang="en-GB" sz="1600" dirty="0"/>
              <a:t>", Matilda „BFG“, „James and the giant peach“. Od </a:t>
            </a:r>
            <a:r>
              <a:rPr lang="en-GB" sz="1600" dirty="0" err="1"/>
              <a:t>knjiga</a:t>
            </a:r>
            <a:r>
              <a:rPr lang="en-GB" sz="1600" dirty="0"/>
              <a:t> mu je </a:t>
            </a:r>
            <a:r>
              <a:rPr lang="en-GB" sz="1600" dirty="0" err="1"/>
              <a:t>također</a:t>
            </a:r>
            <a:r>
              <a:rPr lang="en-GB" sz="1600" dirty="0"/>
              <a:t> </a:t>
            </a:r>
            <a:r>
              <a:rPr lang="en-GB" sz="1600" dirty="0" err="1"/>
              <a:t>ekranizirana</a:t>
            </a:r>
            <a:r>
              <a:rPr lang="en-GB" sz="1600" dirty="0"/>
              <a:t> „Matilda“(1996.) </a:t>
            </a:r>
            <a:r>
              <a:rPr lang="en-GB" sz="1600" dirty="0" err="1"/>
              <a:t>knjiga</a:t>
            </a:r>
            <a:r>
              <a:rPr lang="en-GB" sz="1600" dirty="0"/>
              <a:t> o </a:t>
            </a:r>
            <a:r>
              <a:rPr lang="en-GB" sz="1600" dirty="0" err="1"/>
              <a:t>djevojčici</a:t>
            </a:r>
            <a:r>
              <a:rPr lang="en-GB" sz="1600" dirty="0"/>
              <a:t> </a:t>
            </a:r>
            <a:r>
              <a:rPr lang="en-GB" sz="1600" dirty="0" err="1"/>
              <a:t>koja</a:t>
            </a:r>
            <a:r>
              <a:rPr lang="en-GB" sz="1600" dirty="0"/>
              <a:t> </a:t>
            </a:r>
            <a:r>
              <a:rPr lang="en-GB" sz="1600" dirty="0" err="1"/>
              <a:t>ima</a:t>
            </a:r>
            <a:r>
              <a:rPr lang="en-GB" sz="1600" dirty="0"/>
              <a:t> </a:t>
            </a:r>
            <a:r>
              <a:rPr lang="en-GB" sz="1600" dirty="0" err="1"/>
              <a:t>nadnaravne</a:t>
            </a:r>
            <a:r>
              <a:rPr lang="en-GB" sz="1600" dirty="0"/>
              <a:t> </a:t>
            </a:r>
            <a:r>
              <a:rPr lang="en-GB" sz="1600" dirty="0" err="1"/>
              <a:t>sposobnosti</a:t>
            </a:r>
            <a:r>
              <a:rPr lang="en-GB" sz="1600" dirty="0"/>
              <a:t>. </a:t>
            </a:r>
            <a:r>
              <a:rPr lang="en-GB" sz="1600" dirty="0" err="1"/>
              <a:t>Napisao</a:t>
            </a:r>
            <a:r>
              <a:rPr lang="en-GB" sz="1600" dirty="0"/>
              <a:t> je </a:t>
            </a:r>
            <a:r>
              <a:rPr lang="en-GB" sz="1600" dirty="0" err="1"/>
              <a:t>scenarije</a:t>
            </a:r>
            <a:r>
              <a:rPr lang="en-GB" sz="1600" dirty="0"/>
              <a:t> za „You live only twice“, </a:t>
            </a:r>
            <a:r>
              <a:rPr lang="en-GB" sz="1600" dirty="0" err="1"/>
              <a:t>popularni</a:t>
            </a:r>
            <a:r>
              <a:rPr lang="en-GB" sz="1600" dirty="0"/>
              <a:t> film o </a:t>
            </a:r>
            <a:r>
              <a:rPr lang="en-GB" sz="1600" dirty="0" err="1"/>
              <a:t>najpoznatijem</a:t>
            </a:r>
            <a:r>
              <a:rPr lang="en-GB" sz="1600" dirty="0"/>
              <a:t> </a:t>
            </a:r>
            <a:r>
              <a:rPr lang="en-GB" sz="1600" dirty="0" err="1"/>
              <a:t>agentu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svijetu</a:t>
            </a:r>
            <a:r>
              <a:rPr lang="en-GB" sz="1600" dirty="0"/>
              <a:t>, </a:t>
            </a:r>
            <a:r>
              <a:rPr lang="en-GB" sz="1600" dirty="0" err="1"/>
              <a:t>agentu</a:t>
            </a:r>
            <a:r>
              <a:rPr lang="en-GB" sz="1600" dirty="0"/>
              <a:t> 007 u </a:t>
            </a:r>
            <a:r>
              <a:rPr lang="en-GB" sz="1600" dirty="0" err="1"/>
              <a:t>službi</a:t>
            </a:r>
            <a:r>
              <a:rPr lang="en-GB" sz="1600" dirty="0"/>
              <a:t> </a:t>
            </a:r>
            <a:r>
              <a:rPr lang="en-GB" sz="1600" dirty="0" err="1"/>
              <a:t>Njenog</a:t>
            </a:r>
            <a:r>
              <a:rPr lang="en-GB" sz="1600" dirty="0"/>
              <a:t> </a:t>
            </a:r>
            <a:r>
              <a:rPr lang="en-GB" sz="1600" dirty="0" err="1"/>
              <a:t>veličanstva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film Chitty </a:t>
            </a:r>
            <a:r>
              <a:rPr lang="en-GB" sz="1600" dirty="0" err="1"/>
              <a:t>Chitty</a:t>
            </a:r>
            <a:r>
              <a:rPr lang="en-GB" sz="1600" dirty="0"/>
              <a:t> Bang </a:t>
            </a:r>
            <a:r>
              <a:rPr lang="en-GB" sz="1600" dirty="0" err="1"/>
              <a:t>Bang</a:t>
            </a:r>
            <a:r>
              <a:rPr lang="en-GB" sz="1600" dirty="0"/>
              <a:t> (1968). </a:t>
            </a:r>
            <a:r>
              <a:rPr lang="en-GB" sz="1600" dirty="0" err="1"/>
              <a:t>Poznat</a:t>
            </a:r>
            <a:r>
              <a:rPr lang="en-GB" sz="1600" dirty="0"/>
              <a:t> je po </a:t>
            </a:r>
            <a:r>
              <a:rPr lang="en-GB" sz="1600" dirty="0" err="1"/>
              <a:t>suradnji</a:t>
            </a:r>
            <a:r>
              <a:rPr lang="en-GB" sz="1600" dirty="0"/>
              <a:t> </a:t>
            </a:r>
            <a:r>
              <a:rPr lang="en-GB" sz="1600" dirty="0" err="1"/>
              <a:t>sa</a:t>
            </a:r>
            <a:r>
              <a:rPr lang="en-GB" sz="1600" dirty="0"/>
              <a:t> </a:t>
            </a:r>
            <a:r>
              <a:rPr lang="en-GB" sz="1600" dirty="0" err="1"/>
              <a:t>Engleskim</a:t>
            </a:r>
            <a:r>
              <a:rPr lang="en-GB" sz="1600" dirty="0"/>
              <a:t> </a:t>
            </a:r>
            <a:r>
              <a:rPr lang="en-GB" sz="1600" dirty="0" err="1"/>
              <a:t>ilustratorom</a:t>
            </a:r>
            <a:r>
              <a:rPr lang="en-GB" sz="1600" dirty="0"/>
              <a:t> </a:t>
            </a:r>
            <a:r>
              <a:rPr lang="en-GB" sz="1600" dirty="0" err="1"/>
              <a:t>Quentinom</a:t>
            </a:r>
            <a:r>
              <a:rPr lang="en-GB" sz="1600" dirty="0"/>
              <a:t> </a:t>
            </a:r>
            <a:r>
              <a:rPr lang="en-GB" sz="1600" dirty="0" err="1"/>
              <a:t>Blakeom</a:t>
            </a:r>
            <a:r>
              <a:rPr lang="en-GB" sz="1600" dirty="0"/>
              <a:t> </a:t>
            </a:r>
            <a:r>
              <a:rPr lang="en-GB" sz="1600" dirty="0" err="1"/>
              <a:t>čije</a:t>
            </a:r>
            <a:r>
              <a:rPr lang="en-GB" sz="1600" dirty="0"/>
              <a:t> </a:t>
            </a:r>
            <a:r>
              <a:rPr lang="en-GB" sz="1600" dirty="0" err="1"/>
              <a:t>ilustracije</a:t>
            </a:r>
            <a:r>
              <a:rPr lang="en-GB" sz="1600" dirty="0"/>
              <a:t> </a:t>
            </a:r>
            <a:r>
              <a:rPr lang="en-GB" sz="1600" dirty="0" err="1"/>
              <a:t>krase</a:t>
            </a:r>
            <a:r>
              <a:rPr lang="en-GB" sz="1600" dirty="0"/>
              <a:t> </a:t>
            </a:r>
            <a:r>
              <a:rPr lang="en-GB" sz="1600" dirty="0" err="1"/>
              <a:t>gotovo</a:t>
            </a:r>
            <a:r>
              <a:rPr lang="en-GB" sz="1600" dirty="0"/>
              <a:t> </a:t>
            </a:r>
            <a:r>
              <a:rPr lang="en-GB" sz="1600" dirty="0" err="1"/>
              <a:t>sva</a:t>
            </a:r>
            <a:r>
              <a:rPr lang="en-GB" sz="1600" dirty="0"/>
              <a:t> </a:t>
            </a:r>
            <a:r>
              <a:rPr lang="en-GB" sz="1600" dirty="0" err="1"/>
              <a:t>njegova</a:t>
            </a:r>
            <a:r>
              <a:rPr lang="en-GB" sz="1600" dirty="0"/>
              <a:t> </a:t>
            </a:r>
            <a:r>
              <a:rPr lang="en-GB" sz="1600" dirty="0" err="1"/>
              <a:t>izdanja</a:t>
            </a:r>
            <a:r>
              <a:rPr lang="en-GB" sz="1600" dirty="0"/>
              <a:t>. </a:t>
            </a:r>
            <a:r>
              <a:rPr lang="en-GB" sz="1600" dirty="0" err="1"/>
              <a:t>Preminuo</a:t>
            </a:r>
            <a:r>
              <a:rPr lang="en-GB" sz="1600" dirty="0"/>
              <a:t> je u </a:t>
            </a:r>
            <a:r>
              <a:rPr lang="en-GB" sz="1600" dirty="0" err="1"/>
              <a:t>Oxfordu</a:t>
            </a:r>
            <a:endParaRPr lang="en-GB" sz="1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60A18D8-6B1D-4499-BABE-D7A2C0A075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3209" y="1631080"/>
            <a:ext cx="3405024" cy="45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39310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xmlns="" id="{806647BE-17BC-4CA2-9DA3-C1695F1602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656454-2D7B-4AA1-9649-7E296C90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50" y="891541"/>
            <a:ext cx="5866189" cy="40740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dirty="0"/>
              <a:t>HVALA NA PAŽNJI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D7D32065-BC60-4FA9-9D89-111C744F5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6E3D233-2816-4E25-9E71-2ECA33368E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"/>
          <a:stretch/>
        </p:blipFill>
        <p:spPr>
          <a:xfrm>
            <a:off x="7067532" y="1664624"/>
            <a:ext cx="3625543" cy="396309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8562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xmlns="" id="{D1C26593-9A51-48FE-9FA2-A9052E57F3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5">
            <a:extLst>
              <a:ext uri="{FF2B5EF4-FFF2-40B4-BE49-F238E27FC236}">
                <a16:creationId xmlns:a16="http://schemas.microsoft.com/office/drawing/2014/main" xmlns="" id="{B9D473B1-934D-4F2D-AC4B-5BFB4BAC5D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xmlns="" id="{CDE3C03E-D949-4F50-AAFA-3278B22121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56D683C-D1FC-4211-9395-39E78FB4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31971" cy="1325563"/>
          </a:xfrm>
        </p:spPr>
        <p:txBody>
          <a:bodyPr>
            <a:normAutofit/>
          </a:bodyPr>
          <a:lstStyle/>
          <a:p>
            <a:r>
              <a:rPr lang="hr-HR" dirty="0"/>
              <a:t>Tko je Charlie </a:t>
            </a:r>
            <a:r>
              <a:rPr lang="hr-HR" dirty="0" err="1"/>
              <a:t>Bucket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F257429-2425-41B5-B1CB-02C719C71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26" y="1837546"/>
            <a:ext cx="6403152" cy="48021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1600" dirty="0"/>
              <a:t>Charlie </a:t>
            </a:r>
            <a:r>
              <a:rPr lang="hr-HR" sz="1600" dirty="0" err="1"/>
              <a:t>Bucket</a:t>
            </a:r>
            <a:r>
              <a:rPr lang="hr-HR" sz="1600" dirty="0"/>
              <a:t> zapravo je najsretniji dječak na svijetu, samo on to još ne zna. Njegovu obitelj čine djed Joe, baka </a:t>
            </a:r>
            <a:r>
              <a:rPr lang="hr-HR" sz="1600" dirty="0" err="1"/>
              <a:t>Josephine</a:t>
            </a:r>
            <a:r>
              <a:rPr lang="hr-HR" sz="1600" dirty="0"/>
              <a:t>, djed George, baka Georgina, mama i tata (gospodin i </a:t>
            </a:r>
            <a:r>
              <a:rPr lang="hr-HR" sz="1600" dirty="0" err="1"/>
              <a:t>gospođ</a:t>
            </a:r>
            <a:r>
              <a:rPr lang="hr-HR" sz="1600" dirty="0"/>
              <a:t> </a:t>
            </a:r>
            <a:r>
              <a:rPr lang="hr-HR" sz="1600" dirty="0" err="1"/>
              <a:t>Bucket</a:t>
            </a:r>
            <a:r>
              <a:rPr lang="hr-HR" sz="1600" dirty="0"/>
              <a:t>)I Charlie </a:t>
            </a:r>
            <a:r>
              <a:rPr lang="hr-HR" sz="1600" dirty="0" err="1"/>
              <a:t>Bucket</a:t>
            </a:r>
            <a:r>
              <a:rPr lang="hr-HR" sz="1600" dirty="0"/>
              <a:t>. Cijela obitelj živi je vrlo siromašno u maloj drvenoj kući.</a:t>
            </a:r>
            <a:endParaRPr lang="en-GB" sz="1600" dirty="0"/>
          </a:p>
          <a:p>
            <a:pPr marL="0" indent="0" algn="just">
              <a:buNone/>
            </a:pPr>
            <a:r>
              <a:rPr lang="hr-HR" sz="1600" dirty="0"/>
              <a:t>Jedino je gospodin </a:t>
            </a:r>
            <a:r>
              <a:rPr lang="hr-HR" sz="1600" dirty="0" err="1"/>
              <a:t>Bucket</a:t>
            </a:r>
            <a:r>
              <a:rPr lang="hr-HR" sz="1600" dirty="0"/>
              <a:t> bio zaposlen. Gospodin </a:t>
            </a:r>
            <a:r>
              <a:rPr lang="hr-HR" sz="1600" dirty="0" err="1"/>
              <a:t>Bucket</a:t>
            </a:r>
            <a:r>
              <a:rPr lang="hr-HR" sz="1600" dirty="0"/>
              <a:t> radio je u tvornici paste za zube u kojoj je zavrtao čepove na napunjene tube paste. Koliko god radio, nije uspijevao zaraditi dovoljno novca za potrebe cijele obitelji. Zbog toga je njihov život bio težak. </a:t>
            </a:r>
            <a:endParaRPr lang="en-GB" sz="1600" dirty="0"/>
          </a:p>
          <a:p>
            <a:pPr marL="0" indent="0" algn="just">
              <a:buNone/>
            </a:pPr>
            <a:r>
              <a:rPr lang="hr-HR" sz="1600" dirty="0"/>
              <a:t>Jedino jelo što su ga sebi mogli priuštiti bili su kruh i margarin za doručak, kuhani krumpir i kupus za ručak i juha od kupusa za večeru.</a:t>
            </a:r>
            <a:endParaRPr lang="en-GB" sz="1600" dirty="0"/>
          </a:p>
          <a:p>
            <a:pPr marL="0" indent="0" algn="just">
              <a:buNone/>
            </a:pPr>
            <a:r>
              <a:rPr lang="hr-HR" sz="1600" dirty="0"/>
              <a:t>Maleni komadić čokolade dobivao je jedino za rođendan, a za taj je komadić cijela obitelj morala štedjeti tijekom cijele godine.</a:t>
            </a:r>
            <a:endParaRPr lang="en-GB" sz="1600" dirty="0"/>
          </a:p>
          <a:p>
            <a:pPr marL="0" indent="0" algn="just">
              <a:buNone/>
            </a:pPr>
            <a:r>
              <a:rPr lang="hr-HR" sz="1600" dirty="0"/>
              <a:t>Nadomak njihove kuće nalazila najveća i najpoznatija tvornica čokolade na čitavom svijetu – </a:t>
            </a:r>
            <a:r>
              <a:rPr lang="hr-HR" sz="1600" dirty="0" err="1"/>
              <a:t>Wonkina</a:t>
            </a:r>
            <a:r>
              <a:rPr lang="hr-HR" sz="1600" dirty="0"/>
              <a:t> tvornica čokolade, pored koje je Charlie svakog dana prolazio. Na putu do škole u zraku je osjećao miris čokolade.</a:t>
            </a:r>
            <a:endParaRPr lang="en-GB" sz="1600" dirty="0"/>
          </a:p>
          <a:p>
            <a:pPr marL="0" indent="0" algn="just">
              <a:buNone/>
            </a:pPr>
            <a:r>
              <a:rPr lang="hr-HR" sz="1600" dirty="0"/>
              <a:t>Jedino što je obitelji </a:t>
            </a:r>
            <a:r>
              <a:rPr lang="hr-HR" sz="1600" dirty="0" err="1"/>
              <a:t>Bucket</a:t>
            </a:r>
            <a:r>
              <a:rPr lang="hr-HR" sz="1600" dirty="0"/>
              <a:t> donosilo radost bile večernje priče djedova i baka. Sve četvero djedova i baka bilo je nemoćno u krevetima, u jednoj velikoj prostoriji. Charlie je svake večeri slušao priče djedova i baka. </a:t>
            </a:r>
            <a:endParaRPr lang="en-GB" sz="1600" dirty="0"/>
          </a:p>
        </p:txBody>
      </p:sp>
      <p:pic>
        <p:nvPicPr>
          <p:cNvPr id="6" name="Slika 5" descr="Slika na kojoj se prikazuje povrće, kupus, zelena salata, zeleno&#10;&#10;Opis je automatski generiran">
            <a:extLst>
              <a:ext uri="{FF2B5EF4-FFF2-40B4-BE49-F238E27FC236}">
                <a16:creationId xmlns:a16="http://schemas.microsoft.com/office/drawing/2014/main" xmlns="" id="{6B25A258-0F36-4567-9322-7F44BAE348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541248" y="302675"/>
            <a:ext cx="1510748" cy="1388013"/>
          </a:xfrm>
          <a:prstGeom prst="rect">
            <a:avLst/>
          </a:prstGeom>
        </p:spPr>
      </p:pic>
      <p:pic>
        <p:nvPicPr>
          <p:cNvPr id="1026" name="Picture 2" descr="Tony's blog: Charlie and the Chocolate Factory Chapter 1">
            <a:extLst>
              <a:ext uri="{FF2B5EF4-FFF2-40B4-BE49-F238E27FC236}">
                <a16:creationId xmlns:a16="http://schemas.microsoft.com/office/drawing/2014/main" xmlns="" id="{7D310E41-96FF-45EB-BA2D-9A235B995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75895" y="77599"/>
            <a:ext cx="2536032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Bucket's House | Wonkapedia Wiki | FANDOM powered by Wikia">
            <a:extLst>
              <a:ext uri="{FF2B5EF4-FFF2-40B4-BE49-F238E27FC236}">
                <a16:creationId xmlns:a16="http://schemas.microsoft.com/office/drawing/2014/main" xmlns="" id="{C2DDD8D8-0F4B-4BCD-A51B-7485B567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11163" y="2285676"/>
            <a:ext cx="2674711" cy="19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9703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xmlns="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xmlns="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5D7758E-1FDF-4B04-87C3-6385420D5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hr-HR"/>
              <a:t>Priča o tvornici čokolade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743C096-F705-4DE7-B667-D51718D9B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309"/>
            <a:ext cx="5579534" cy="49917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1400" dirty="0"/>
              <a:t>Jedne je večeri najstariji djed, djedica Joe, oduševljeno započeo priču o tvornici čokolade i o </a:t>
            </a:r>
            <a:r>
              <a:rPr lang="hr-HR" sz="1400" dirty="0" err="1"/>
              <a:t>Wonkinim</a:t>
            </a:r>
            <a:r>
              <a:rPr lang="hr-HR" sz="1400" dirty="0"/>
              <a:t> čokoladnim izumima: dvjesto vrsta čokolade, čokoladni sladoled koji satima ostaje hladan, najraznovrsniji voćni bomboni, karamele, žvakaće gume i čokoladna jaja, a najveći je njegov izum bila čokoladna palača.</a:t>
            </a:r>
            <a:endParaRPr lang="en-GB" sz="1400" dirty="0"/>
          </a:p>
          <a:p>
            <a:pPr marL="0" indent="0">
              <a:buNone/>
            </a:pPr>
            <a:r>
              <a:rPr lang="hr-HR" sz="1400" dirty="0"/>
              <a:t>Čokoladnu je palaču </a:t>
            </a:r>
            <a:r>
              <a:rPr lang="hr-HR" sz="1400" dirty="0" err="1"/>
              <a:t>Willy</a:t>
            </a:r>
            <a:r>
              <a:rPr lang="hr-HR" sz="1400" dirty="0"/>
              <a:t> </a:t>
            </a:r>
            <a:r>
              <a:rPr lang="hr-HR" sz="1400" dirty="0" err="1"/>
              <a:t>Wonka</a:t>
            </a:r>
            <a:r>
              <a:rPr lang="hr-HR" sz="1400" dirty="0"/>
              <a:t> izradio za princa </a:t>
            </a:r>
            <a:r>
              <a:rPr lang="hr-HR" sz="1400" dirty="0" err="1"/>
              <a:t>Visitrešnju</a:t>
            </a:r>
            <a:r>
              <a:rPr lang="hr-HR" sz="1400" dirty="0"/>
              <a:t> u Indiji. </a:t>
            </a:r>
            <a:r>
              <a:rPr lang="hr-HR" sz="1400" dirty="0" err="1"/>
              <a:t>Wonka</a:t>
            </a:r>
            <a:r>
              <a:rPr lang="hr-HR" sz="1400" dirty="0"/>
              <a:t> mu rekao je da će se cijela palača ubrzo otopiti na suncu i da je bolje da ju odmah počne jesti, no princ mu nije vjerovao i ubrzo se našao u lokvi rastopljene čokolade. </a:t>
            </a:r>
            <a:endParaRPr lang="en-GB" sz="1400" dirty="0"/>
          </a:p>
          <a:p>
            <a:pPr marL="0" indent="0">
              <a:buNone/>
            </a:pPr>
            <a:r>
              <a:rPr lang="hr-HR" sz="1400" dirty="0"/>
              <a:t>Djed spomenuo da u tvornicu nitko nikad ne ulazi ni ne izlazi iz nje i da nema radnika.</a:t>
            </a:r>
            <a:endParaRPr lang="en-GB" sz="1400" dirty="0"/>
          </a:p>
          <a:p>
            <a:pPr marL="0" indent="0">
              <a:buNone/>
            </a:pPr>
            <a:r>
              <a:rPr lang="hr-HR" sz="1400" dirty="0"/>
              <a:t>Sljedeće je večeri djed nastavio priču o tvornici. Prije je u tvornici radilo puno radnika, ali </a:t>
            </a:r>
            <a:r>
              <a:rPr lang="hr-HR" sz="1400" dirty="0" err="1"/>
              <a:t>Willy</a:t>
            </a:r>
            <a:r>
              <a:rPr lang="hr-HR" sz="1400" dirty="0"/>
              <a:t> </a:t>
            </a:r>
            <a:r>
              <a:rPr lang="hr-HR" sz="1400" dirty="0" err="1"/>
              <a:t>Wonka</a:t>
            </a:r>
            <a:r>
              <a:rPr lang="hr-HR" sz="1400" dirty="0"/>
              <a:t> morao ih je otpustiti jer je među radnicima bilo uhoda koji su krali </a:t>
            </a:r>
            <a:r>
              <a:rPr lang="hr-HR" sz="1400" dirty="0" err="1"/>
              <a:t>Wonkine</a:t>
            </a:r>
            <a:r>
              <a:rPr lang="hr-HR" sz="1400" dirty="0"/>
              <a:t> recepte. </a:t>
            </a:r>
            <a:endParaRPr lang="en-GB" sz="1400" dirty="0"/>
          </a:p>
          <a:p>
            <a:pPr marL="0" indent="0">
              <a:buNone/>
            </a:pPr>
            <a:r>
              <a:rPr lang="hr-HR" sz="1400" dirty="0"/>
              <a:t>Odmah nakon toga </a:t>
            </a:r>
            <a:r>
              <a:rPr lang="hr-HR" sz="1400" dirty="0" err="1"/>
              <a:t>Ficklegruberova</a:t>
            </a:r>
            <a:r>
              <a:rPr lang="hr-HR" sz="1400" dirty="0"/>
              <a:t> tvornica počela je praviti sladoled koji se nikad nije topio, čak ni na najžešćem suncu. Zatim se pojavila </a:t>
            </a:r>
            <a:r>
              <a:rPr lang="hr-HR" sz="1400" dirty="0" err="1"/>
              <a:t>Prodnoseova</a:t>
            </a:r>
            <a:r>
              <a:rPr lang="hr-HR" sz="1400" dirty="0"/>
              <a:t> tvornica s gumom </a:t>
            </a:r>
            <a:r>
              <a:rPr lang="hr-HR" sz="1400" dirty="0" err="1"/>
              <a:t>žvakalicom</a:t>
            </a:r>
            <a:r>
              <a:rPr lang="hr-HR" sz="1400" dirty="0"/>
              <a:t> koja nikad ne gubi okus, bez obzira koliko je vremena žvačeš. Zatim je tvornica gospodina </a:t>
            </a:r>
            <a:r>
              <a:rPr lang="hr-HR" sz="1400" dirty="0" err="1"/>
              <a:t>Slugwortha</a:t>
            </a:r>
            <a:r>
              <a:rPr lang="hr-HR" sz="1400" dirty="0"/>
              <a:t> počela praviti balone od šećera koje možeš napuhati do goleme veličine prije nego što ih iglom probušiš i progutaš.</a:t>
            </a:r>
            <a:endParaRPr lang="en-GB" sz="1400" dirty="0"/>
          </a:p>
          <a:p>
            <a:pPr marL="0" indent="0">
              <a:buNone/>
            </a:pPr>
            <a:r>
              <a:rPr lang="hr-HR" sz="1400" dirty="0"/>
              <a:t>Nakon što je otpustio sve radnike, tvornica je nakratko bila zatvorena, a zatim je počela misteriozno raditi u punoj snazi i pojavljivali su se potpuno novi čokoladni izumi</a:t>
            </a:r>
            <a:r>
              <a:rPr lang="hr-HR" sz="400" dirty="0"/>
              <a:t>. </a:t>
            </a:r>
            <a:endParaRPr lang="en-GB" sz="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1E370CC-3520-4118-A86A-D8ED8D3F91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634259" y="2721958"/>
            <a:ext cx="4935970" cy="27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08876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E1FC7B4-E4A7-4452-B413-1A623E3A72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xmlns="" id="{E0709AF0-24F0-4486-B189-BE6386BD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FBE3B62F-5853-4A3C-B050-6186351A71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2997DF-7E93-4E16-A646-F74C389C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660" y="939474"/>
            <a:ext cx="10395044" cy="1325563"/>
          </a:xfrm>
        </p:spPr>
        <p:txBody>
          <a:bodyPr>
            <a:normAutofit/>
          </a:bodyPr>
          <a:lstStyle/>
          <a:p>
            <a:pPr lvl="0" algn="ctr"/>
            <a:r>
              <a:rPr lang="hr-HR" dirty="0"/>
              <a:t>Tvornica čokolade bit će otvorena za 5 dobitnika zlatnih ulaznica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8442C16-4629-4F62-8439-C45844715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3"/>
          <a:stretch/>
        </p:blipFill>
        <p:spPr>
          <a:xfrm>
            <a:off x="548640" y="2767481"/>
            <a:ext cx="4052206" cy="315104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781CEFB-2DB4-4A7D-B46A-035CB47A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382" y="2683029"/>
            <a:ext cx="6032552" cy="315651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dirty="0"/>
              <a:t>Priču je prekinuo gospodin </a:t>
            </a:r>
            <a:r>
              <a:rPr lang="hr-HR" dirty="0" err="1"/>
              <a:t>Bucket</a:t>
            </a:r>
            <a:r>
              <a:rPr lang="hr-HR" dirty="0"/>
              <a:t>, </a:t>
            </a:r>
            <a:r>
              <a:rPr lang="hr-HR" dirty="0" err="1"/>
              <a:t>Charliejev</a:t>
            </a:r>
            <a:r>
              <a:rPr lang="hr-HR" dirty="0"/>
              <a:t> otac, koji je donio novine. U novinama je pisalo: “</a:t>
            </a:r>
            <a:r>
              <a:rPr lang="hr-HR" dirty="0" err="1"/>
              <a:t>Wonkina</a:t>
            </a:r>
            <a:r>
              <a:rPr lang="hr-HR" dirty="0"/>
              <a:t> tvornica čokolade bit će napokon otvorena za malobrojne sretnike.” U novinama je također pisalo da će tvornicu moći posjetiti petoro djece, a ulaznice su se mogle nalaziti na omotu bilo koje </a:t>
            </a:r>
            <a:r>
              <a:rPr lang="hr-HR" dirty="0" err="1"/>
              <a:t>Wonkine</a:t>
            </a:r>
            <a:r>
              <a:rPr lang="hr-HR" dirty="0"/>
              <a:t> čokolade bilo gdje na svijetu. Zbog toga je cijeli svijet očajno tražio ulaznice u paketima čokolade.</a:t>
            </a:r>
          </a:p>
          <a:p>
            <a:pPr algn="just"/>
            <a:endParaRPr lang="en-GB" sz="2000" dirty="0"/>
          </a:p>
          <a:p>
            <a:pPr marL="0" indent="0" algn="just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87906949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9CE5067-5B99-41F0-96B4-DB2F74A1D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5 dobitnika zlatnih ulaznica su: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6AD63E8-49AE-4335-BFA4-5ADA828325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299" y="642988"/>
            <a:ext cx="2451478" cy="5571543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99FD7BC-4AFC-498F-900D-824300476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/>
              <a:t>1. </a:t>
            </a:r>
            <a:r>
              <a:rPr lang="en-GB" sz="2400" b="1" dirty="0"/>
              <a:t>August Gloop</a:t>
            </a:r>
          </a:p>
          <a:p>
            <a:pPr marL="0" indent="0">
              <a:buNone/>
            </a:pPr>
            <a:r>
              <a:rPr lang="en-GB" sz="2400" dirty="0" err="1"/>
              <a:t>Prvu</a:t>
            </a:r>
            <a:r>
              <a:rPr lang="en-GB" sz="2400" dirty="0"/>
              <a:t> je </a:t>
            </a:r>
            <a:r>
              <a:rPr lang="en-GB" sz="2400" dirty="0" err="1"/>
              <a:t>zlatnu</a:t>
            </a:r>
            <a:r>
              <a:rPr lang="en-GB" sz="2400" dirty="0"/>
              <a:t> </a:t>
            </a:r>
            <a:r>
              <a:rPr lang="en-GB" sz="2400" dirty="0" err="1"/>
              <a:t>ulaznicu</a:t>
            </a:r>
            <a:r>
              <a:rPr lang="en-GB" sz="2400" dirty="0"/>
              <a:t> </a:t>
            </a:r>
            <a:r>
              <a:rPr lang="en-GB" sz="2400" dirty="0" err="1"/>
              <a:t>pronašao</a:t>
            </a:r>
            <a:r>
              <a:rPr lang="en-GB" sz="2400" dirty="0"/>
              <a:t> </a:t>
            </a:r>
            <a:r>
              <a:rPr lang="en-GB" sz="2400" dirty="0" err="1"/>
              <a:t>devetogodišnji</a:t>
            </a:r>
            <a:r>
              <a:rPr lang="en-GB" sz="2400" dirty="0"/>
              <a:t> </a:t>
            </a:r>
            <a:r>
              <a:rPr lang="en-GB" sz="2400" dirty="0" err="1"/>
              <a:t>dječak</a:t>
            </a:r>
            <a:r>
              <a:rPr lang="en-GB" sz="2400" dirty="0"/>
              <a:t> August Gloop.</a:t>
            </a:r>
          </a:p>
          <a:p>
            <a:pPr marL="0" indent="0">
              <a:buNone/>
            </a:pPr>
            <a:r>
              <a:rPr lang="en-GB" sz="2400" dirty="0"/>
              <a:t>Grad u </a:t>
            </a:r>
            <a:r>
              <a:rPr lang="en-GB" sz="2400" dirty="0" err="1"/>
              <a:t>kojem</a:t>
            </a:r>
            <a:r>
              <a:rPr lang="en-GB" sz="2400" dirty="0"/>
              <a:t> je </a:t>
            </a:r>
            <a:r>
              <a:rPr lang="en-GB" sz="2400" dirty="0" err="1"/>
              <a:t>živio</a:t>
            </a:r>
            <a:r>
              <a:rPr lang="en-GB" sz="2400" dirty="0"/>
              <a:t> August Gloop, </a:t>
            </a:r>
            <a:r>
              <a:rPr lang="en-GB" sz="2400" dirty="0" err="1"/>
              <a:t>pisalo</a:t>
            </a:r>
            <a:r>
              <a:rPr lang="en-GB" sz="2400" dirty="0"/>
              <a:t> je u </a:t>
            </a:r>
            <a:r>
              <a:rPr lang="en-GB" sz="2400" dirty="0" err="1"/>
              <a:t>novinama</a:t>
            </a:r>
            <a:r>
              <a:rPr lang="en-GB" sz="2400" dirty="0"/>
              <a:t>, </a:t>
            </a:r>
            <a:r>
              <a:rPr lang="en-GB" sz="2400" dirty="0" err="1"/>
              <a:t>poludio</a:t>
            </a:r>
            <a:r>
              <a:rPr lang="en-GB" sz="2400" dirty="0"/>
              <a:t> je od </a:t>
            </a:r>
            <a:r>
              <a:rPr lang="en-GB" sz="2400" dirty="0" err="1"/>
              <a:t>uzbuđenja</a:t>
            </a:r>
            <a:r>
              <a:rPr lang="en-GB" sz="2400" dirty="0"/>
              <a:t> </a:t>
            </a:r>
            <a:r>
              <a:rPr lang="en-GB" sz="2400" dirty="0" err="1"/>
              <a:t>zbog</a:t>
            </a:r>
            <a:r>
              <a:rPr lang="en-GB" sz="2400" dirty="0"/>
              <a:t> </a:t>
            </a:r>
            <a:r>
              <a:rPr lang="en-GB" sz="2400" dirty="0" err="1"/>
              <a:t>svog</a:t>
            </a:r>
            <a:r>
              <a:rPr lang="en-GB" sz="2400" dirty="0"/>
              <a:t> </a:t>
            </a:r>
            <a:r>
              <a:rPr lang="en-GB" sz="2400" dirty="0" err="1"/>
              <a:t>junaka</a:t>
            </a:r>
            <a:r>
              <a:rPr lang="en-GB" sz="2400" dirty="0"/>
              <a:t>. </a:t>
            </a:r>
            <a:r>
              <a:rPr lang="en-GB" sz="2400" dirty="0" err="1"/>
              <a:t>Zastave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se </a:t>
            </a:r>
            <a:r>
              <a:rPr lang="en-GB" sz="2400" dirty="0" err="1"/>
              <a:t>vijorile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svih</a:t>
            </a:r>
            <a:r>
              <a:rPr lang="en-GB" sz="2400" dirty="0"/>
              <a:t> </a:t>
            </a:r>
            <a:r>
              <a:rPr lang="en-GB" sz="2400" dirty="0" err="1"/>
              <a:t>prozora</a:t>
            </a:r>
            <a:r>
              <a:rPr lang="en-GB" sz="2400" dirty="0"/>
              <a:t>, </a:t>
            </a:r>
            <a:r>
              <a:rPr lang="en-GB" sz="2400" dirty="0" err="1"/>
              <a:t>djeca</a:t>
            </a:r>
            <a:r>
              <a:rPr lang="en-GB" sz="2400" dirty="0"/>
              <a:t> </a:t>
            </a:r>
            <a:r>
              <a:rPr lang="en-GB" sz="2400" dirty="0" err="1"/>
              <a:t>nisu</a:t>
            </a:r>
            <a:r>
              <a:rPr lang="en-GB" sz="2400" dirty="0"/>
              <a:t> </a:t>
            </a:r>
            <a:r>
              <a:rPr lang="en-GB" sz="2400" dirty="0" err="1"/>
              <a:t>išla</a:t>
            </a:r>
            <a:r>
              <a:rPr lang="en-GB" sz="2400" dirty="0"/>
              <a:t> u </a:t>
            </a:r>
            <a:r>
              <a:rPr lang="en-GB" sz="2400" dirty="0" err="1"/>
              <a:t>školu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upriličena</a:t>
            </a:r>
            <a:r>
              <a:rPr lang="en-GB" sz="2400" dirty="0"/>
              <a:t> je </a:t>
            </a:r>
            <a:r>
              <a:rPr lang="en-GB" sz="2400" dirty="0" err="1"/>
              <a:t>parada</a:t>
            </a:r>
            <a:r>
              <a:rPr lang="en-GB" sz="2400" dirty="0"/>
              <a:t> u </a:t>
            </a:r>
            <a:r>
              <a:rPr lang="en-GB" sz="2400" dirty="0" err="1"/>
              <a:t>čast</a:t>
            </a:r>
            <a:r>
              <a:rPr lang="en-GB" sz="2400" dirty="0"/>
              <a:t> </a:t>
            </a:r>
            <a:r>
              <a:rPr lang="en-GB" sz="2400" dirty="0" err="1"/>
              <a:t>slavnoga</a:t>
            </a:r>
            <a:r>
              <a:rPr lang="en-GB" sz="2400" dirty="0"/>
              <a:t> </a:t>
            </a:r>
            <a:r>
              <a:rPr lang="en-GB" sz="2400" dirty="0" err="1"/>
              <a:t>malca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en-GB" sz="2400" dirty="0" err="1"/>
              <a:t>Sada</a:t>
            </a:r>
            <a:r>
              <a:rPr lang="en-GB" sz="2400" dirty="0"/>
              <a:t> je </a:t>
            </a:r>
            <a:r>
              <a:rPr lang="en-GB" sz="2400" dirty="0" err="1"/>
              <a:t>čitavu</a:t>
            </a:r>
            <a:r>
              <a:rPr lang="en-GB" sz="2400" dirty="0"/>
              <a:t> </a:t>
            </a:r>
            <a:r>
              <a:rPr lang="en-GB" sz="2400" dirty="0" err="1"/>
              <a:t>zemlju</a:t>
            </a:r>
            <a:r>
              <a:rPr lang="en-GB" sz="2400" dirty="0"/>
              <a:t>, </a:t>
            </a:r>
            <a:r>
              <a:rPr lang="en-GB" sz="2400" dirty="0" err="1"/>
              <a:t>zapravo</a:t>
            </a:r>
            <a:r>
              <a:rPr lang="en-GB" sz="2400" dirty="0"/>
              <a:t> </a:t>
            </a:r>
            <a:r>
              <a:rPr lang="en-GB" sz="2400" dirty="0" err="1"/>
              <a:t>cio</a:t>
            </a:r>
            <a:r>
              <a:rPr lang="en-GB" sz="2400" dirty="0"/>
              <a:t> </a:t>
            </a:r>
            <a:r>
              <a:rPr lang="en-GB" sz="2400" dirty="0" err="1"/>
              <a:t>svijet</a:t>
            </a:r>
            <a:r>
              <a:rPr lang="en-GB" sz="2400" dirty="0"/>
              <a:t>, </a:t>
            </a:r>
            <a:r>
              <a:rPr lang="en-GB" sz="2400" dirty="0" err="1"/>
              <a:t>čini</a:t>
            </a:r>
            <a:r>
              <a:rPr lang="en-GB" sz="2400" dirty="0"/>
              <a:t> se, </a:t>
            </a:r>
            <a:r>
              <a:rPr lang="en-GB" sz="2400" dirty="0" err="1"/>
              <a:t>iznenada</a:t>
            </a:r>
            <a:r>
              <a:rPr lang="en-GB" sz="2400" dirty="0"/>
              <a:t> </a:t>
            </a:r>
            <a:r>
              <a:rPr lang="en-GB" sz="2400" dirty="0" err="1"/>
              <a:t>zahvatilo</a:t>
            </a:r>
            <a:r>
              <a:rPr lang="en-GB" sz="2400" dirty="0"/>
              <a:t> </a:t>
            </a:r>
            <a:r>
              <a:rPr lang="en-GB" sz="2400" dirty="0" err="1"/>
              <a:t>ludilo</a:t>
            </a:r>
            <a:r>
              <a:rPr lang="en-GB" sz="2400" dirty="0"/>
              <a:t> </a:t>
            </a:r>
            <a:r>
              <a:rPr lang="en-GB" sz="2400" dirty="0" err="1"/>
              <a:t>masovnog</a:t>
            </a:r>
            <a:r>
              <a:rPr lang="en-GB" sz="2400" dirty="0"/>
              <a:t> </a:t>
            </a:r>
            <a:r>
              <a:rPr lang="en-GB" sz="2400" dirty="0" err="1"/>
              <a:t>kupovanja</a:t>
            </a:r>
            <a:r>
              <a:rPr lang="en-GB" sz="2400" dirty="0"/>
              <a:t> </a:t>
            </a:r>
            <a:r>
              <a:rPr lang="en-GB" sz="2400" dirty="0" err="1"/>
              <a:t>čokolade</a:t>
            </a:r>
            <a:r>
              <a:rPr lang="en-GB" sz="2400" dirty="0"/>
              <a:t>; </a:t>
            </a:r>
            <a:r>
              <a:rPr lang="en-GB" sz="2400" dirty="0" err="1"/>
              <a:t>svi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pomamno</a:t>
            </a:r>
            <a:r>
              <a:rPr lang="en-GB" sz="2400" dirty="0"/>
              <a:t> </a:t>
            </a:r>
            <a:r>
              <a:rPr lang="en-GB" sz="2400" dirty="0" err="1"/>
              <a:t>tragali</a:t>
            </a:r>
            <a:r>
              <a:rPr lang="en-GB" sz="2400" dirty="0"/>
              <a:t> za </a:t>
            </a:r>
            <a:r>
              <a:rPr lang="en-GB" sz="2400" dirty="0" err="1"/>
              <a:t>onim</a:t>
            </a:r>
            <a:r>
              <a:rPr lang="en-GB" sz="2400" dirty="0"/>
              <a:t> </a:t>
            </a:r>
            <a:r>
              <a:rPr lang="en-GB" sz="2400" dirty="0" err="1"/>
              <a:t>dragocjenim</a:t>
            </a:r>
            <a:r>
              <a:rPr lang="en-GB" sz="2400" dirty="0"/>
              <a:t> </a:t>
            </a:r>
            <a:r>
              <a:rPr lang="en-GB" sz="2400" dirty="0" err="1"/>
              <a:t>preostalim</a:t>
            </a:r>
            <a:r>
              <a:rPr lang="en-GB" sz="2400" dirty="0"/>
              <a:t> </a:t>
            </a:r>
            <a:r>
              <a:rPr lang="en-GB" sz="2400" dirty="0" err="1"/>
              <a:t>ulaznicama</a:t>
            </a:r>
            <a:endParaRPr lang="en-GB" sz="2400" dirty="0"/>
          </a:p>
          <a:p>
            <a:pPr marL="0" indent="0" algn="just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935236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1F64C9-B402-4C75-B2FE-69991359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5 dobitnika zlatnih ulaznica su:</a:t>
            </a:r>
          </a:p>
        </p:txBody>
      </p:sp>
      <p:pic>
        <p:nvPicPr>
          <p:cNvPr id="6" name="Slika 5" descr="Slika na kojoj se prikazuje osoba, odjeća, na zatvorenom, držanje&#10;&#10;Opis je automatski generiran">
            <a:extLst>
              <a:ext uri="{FF2B5EF4-FFF2-40B4-BE49-F238E27FC236}">
                <a16:creationId xmlns:a16="http://schemas.microsoft.com/office/drawing/2014/main" xmlns="" id="{EC00A196-03AB-4EFC-A8A3-C1FD721B00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" y="1298189"/>
            <a:ext cx="3425957" cy="426114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0DF5E95-6163-4457-838F-1F227EBCB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b="1" dirty="0"/>
              <a:t>2. </a:t>
            </a:r>
            <a:r>
              <a:rPr lang="hr-HR" b="1" dirty="0" err="1"/>
              <a:t>Veruca</a:t>
            </a:r>
            <a:r>
              <a:rPr lang="hr-HR" b="1" dirty="0"/>
              <a:t> </a:t>
            </a:r>
            <a:r>
              <a:rPr lang="hr-HR" b="1" dirty="0" err="1"/>
              <a:t>Salt</a:t>
            </a:r>
            <a:r>
              <a:rPr lang="hr-HR" b="1" dirty="0"/>
              <a:t> </a:t>
            </a:r>
          </a:p>
          <a:p>
            <a:pPr marL="0" indent="0">
              <a:buNone/>
            </a:pPr>
            <a:r>
              <a:rPr lang="en-GB" dirty="0" err="1"/>
              <a:t>Drugu</a:t>
            </a:r>
            <a:r>
              <a:rPr lang="en-GB" dirty="0"/>
              <a:t> je </a:t>
            </a:r>
            <a:r>
              <a:rPr lang="en-GB" dirty="0" err="1"/>
              <a:t>ulaznicu</a:t>
            </a:r>
            <a:r>
              <a:rPr lang="en-GB" dirty="0"/>
              <a:t> dan </a:t>
            </a:r>
            <a:r>
              <a:rPr lang="en-GB" dirty="0" err="1"/>
              <a:t>prije</a:t>
            </a:r>
            <a:r>
              <a:rPr lang="en-GB" dirty="0"/>
              <a:t> </a:t>
            </a:r>
            <a:r>
              <a:rPr lang="en-GB" dirty="0" err="1"/>
              <a:t>Charliejeva</a:t>
            </a:r>
            <a:r>
              <a:rPr lang="en-GB" dirty="0"/>
              <a:t> </a:t>
            </a:r>
            <a:r>
              <a:rPr lang="en-GB" dirty="0" err="1"/>
              <a:t>rođendana</a:t>
            </a:r>
            <a:r>
              <a:rPr lang="en-GB" dirty="0"/>
              <a:t> </a:t>
            </a:r>
            <a:r>
              <a:rPr lang="en-GB" dirty="0" err="1"/>
              <a:t>pronašla</a:t>
            </a:r>
            <a:r>
              <a:rPr lang="en-GB" dirty="0"/>
              <a:t> </a:t>
            </a:r>
            <a:r>
              <a:rPr lang="en-GB" dirty="0" err="1"/>
              <a:t>Veruca</a:t>
            </a:r>
            <a:r>
              <a:rPr lang="en-GB" dirty="0"/>
              <a:t> Salt </a:t>
            </a:r>
            <a:r>
              <a:rPr lang="en-GB" dirty="0" err="1"/>
              <a:t>tako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je </a:t>
            </a:r>
            <a:r>
              <a:rPr lang="en-GB" dirty="0" err="1"/>
              <a:t>njezin</a:t>
            </a:r>
            <a:r>
              <a:rPr lang="en-GB" dirty="0"/>
              <a:t> </a:t>
            </a:r>
            <a:r>
              <a:rPr lang="en-GB" dirty="0" err="1"/>
              <a:t>otac</a:t>
            </a:r>
            <a:r>
              <a:rPr lang="en-GB" dirty="0"/>
              <a:t> </a:t>
            </a:r>
            <a:r>
              <a:rPr lang="en-GB" dirty="0" err="1"/>
              <a:t>kupio</a:t>
            </a:r>
            <a:r>
              <a:rPr lang="en-GB" dirty="0"/>
              <a:t> </a:t>
            </a:r>
            <a:r>
              <a:rPr lang="en-GB" dirty="0" err="1"/>
              <a:t>stotine</a:t>
            </a:r>
            <a:r>
              <a:rPr lang="en-GB" dirty="0"/>
              <a:t> </a:t>
            </a:r>
            <a:r>
              <a:rPr lang="en-GB" dirty="0" err="1"/>
              <a:t>tisuća</a:t>
            </a:r>
            <a:r>
              <a:rPr lang="en-GB" dirty="0"/>
              <a:t> </a:t>
            </a:r>
            <a:r>
              <a:rPr lang="en-GB" dirty="0" err="1"/>
              <a:t>čokolada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radnice</a:t>
            </a:r>
            <a:r>
              <a:rPr lang="en-GB" dirty="0"/>
              <a:t> </a:t>
            </a:r>
            <a:r>
              <a:rPr lang="en-GB" dirty="0" err="1"/>
              <a:t>njegove</a:t>
            </a:r>
            <a:r>
              <a:rPr lang="en-GB" dirty="0"/>
              <a:t> </a:t>
            </a:r>
            <a:r>
              <a:rPr lang="en-GB" dirty="0" err="1"/>
              <a:t>tvornice</a:t>
            </a:r>
            <a:r>
              <a:rPr lang="en-GB" dirty="0"/>
              <a:t> </a:t>
            </a:r>
            <a:r>
              <a:rPr lang="en-GB" dirty="0" err="1"/>
              <a:t>kikirikija</a:t>
            </a:r>
            <a:r>
              <a:rPr lang="en-GB" dirty="0"/>
              <a:t> </a:t>
            </a:r>
            <a:r>
              <a:rPr lang="en-GB" dirty="0" err="1"/>
              <a:t>umjesto</a:t>
            </a:r>
            <a:r>
              <a:rPr lang="en-GB" dirty="0"/>
              <a:t> </a:t>
            </a:r>
            <a:r>
              <a:rPr lang="en-GB" dirty="0" err="1"/>
              <a:t>kikirikija</a:t>
            </a:r>
            <a:r>
              <a:rPr lang="en-GB" dirty="0"/>
              <a:t> </a:t>
            </a:r>
            <a:r>
              <a:rPr lang="en-GB" dirty="0" err="1"/>
              <a:t>ljuštile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čokolade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njima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tražile</a:t>
            </a:r>
            <a:r>
              <a:rPr lang="en-GB" dirty="0"/>
              <a:t> </a:t>
            </a:r>
            <a:r>
              <a:rPr lang="en-GB" dirty="0" err="1"/>
              <a:t>zlatnu</a:t>
            </a:r>
            <a:r>
              <a:rPr lang="en-GB" dirty="0"/>
              <a:t> </a:t>
            </a:r>
            <a:r>
              <a:rPr lang="en-GB" dirty="0" err="1"/>
              <a:t>ulaznicu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861248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A0B9424-8669-4439-8893-70852DD7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hr-HR" dirty="0"/>
              <a:t>Kako je Charlie dobio zlatnu ulaznicu? - </a:t>
            </a:r>
            <a:r>
              <a:rPr lang="hr-HR" dirty="0" err="1"/>
              <a:t>Charlijev</a:t>
            </a:r>
            <a:r>
              <a:rPr lang="hr-HR" dirty="0"/>
              <a:t> rođendan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05A9681-6146-4115-960D-FF80EEA1C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err="1"/>
              <a:t>Sljedećega</a:t>
            </a:r>
            <a:r>
              <a:rPr lang="en-GB" dirty="0"/>
              <a:t> dana </a:t>
            </a:r>
            <a:r>
              <a:rPr lang="en-GB" dirty="0" err="1"/>
              <a:t>Charlieju</a:t>
            </a:r>
            <a:r>
              <a:rPr lang="en-GB" dirty="0"/>
              <a:t> je bio </a:t>
            </a:r>
            <a:r>
              <a:rPr lang="en-GB" dirty="0" err="1"/>
              <a:t>rođendan</a:t>
            </a:r>
            <a:r>
              <a:rPr lang="en-GB" dirty="0"/>
              <a:t>. </a:t>
            </a:r>
            <a:r>
              <a:rPr lang="en-GB" dirty="0" err="1"/>
              <a:t>Dobio</a:t>
            </a:r>
            <a:r>
              <a:rPr lang="en-GB" dirty="0"/>
              <a:t> je </a:t>
            </a:r>
            <a:r>
              <a:rPr lang="en-GB" dirty="0" err="1"/>
              <a:t>Wonkinu</a:t>
            </a:r>
            <a:r>
              <a:rPr lang="en-GB" dirty="0"/>
              <a:t> </a:t>
            </a:r>
            <a:r>
              <a:rPr lang="en-GB" dirty="0" err="1"/>
              <a:t>čokoladu</a:t>
            </a:r>
            <a:r>
              <a:rPr lang="en-GB" dirty="0"/>
              <a:t> – </a:t>
            </a:r>
            <a:r>
              <a:rPr lang="en-GB" dirty="0" err="1"/>
              <a:t>Wonkinu</a:t>
            </a:r>
            <a:r>
              <a:rPr lang="en-GB" dirty="0"/>
              <a:t> </a:t>
            </a:r>
            <a:r>
              <a:rPr lang="en-GB" dirty="0" err="1"/>
              <a:t>pjenušavo-slasnu</a:t>
            </a:r>
            <a:r>
              <a:rPr lang="en-GB" dirty="0"/>
              <a:t> </a:t>
            </a:r>
            <a:r>
              <a:rPr lang="en-GB" dirty="0" err="1"/>
              <a:t>nestvarnu</a:t>
            </a:r>
            <a:r>
              <a:rPr lang="en-GB" dirty="0"/>
              <a:t> </a:t>
            </a:r>
            <a:r>
              <a:rPr lang="en-GB" dirty="0" err="1"/>
              <a:t>slasticu</a:t>
            </a:r>
            <a:r>
              <a:rPr lang="en-GB" dirty="0"/>
              <a:t>. </a:t>
            </a:r>
            <a:r>
              <a:rPr lang="en-GB" dirty="0" err="1"/>
              <a:t>Njegova</a:t>
            </a:r>
            <a:r>
              <a:rPr lang="en-GB" dirty="0"/>
              <a:t> </a:t>
            </a:r>
            <a:r>
              <a:rPr lang="en-GB" dirty="0" err="1"/>
              <a:t>obitelj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se </a:t>
            </a:r>
            <a:r>
              <a:rPr lang="en-GB" dirty="0" err="1"/>
              <a:t>previše</a:t>
            </a:r>
            <a:r>
              <a:rPr lang="en-GB" dirty="0"/>
              <a:t> </a:t>
            </a:r>
            <a:r>
              <a:rPr lang="en-GB" dirty="0" err="1"/>
              <a:t>nadala</a:t>
            </a:r>
            <a:r>
              <a:rPr lang="en-GB" dirty="0"/>
              <a:t> tome da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upravo</a:t>
            </a:r>
            <a:r>
              <a:rPr lang="en-GB" dirty="0"/>
              <a:t> u </a:t>
            </a:r>
            <a:r>
              <a:rPr lang="en-GB" dirty="0" err="1"/>
              <a:t>toj</a:t>
            </a:r>
            <a:r>
              <a:rPr lang="en-GB" dirty="0"/>
              <a:t> </a:t>
            </a:r>
            <a:r>
              <a:rPr lang="en-GB" dirty="0" err="1"/>
              <a:t>čokoladi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zlatna</a:t>
            </a:r>
            <a:r>
              <a:rPr lang="en-GB" dirty="0"/>
              <a:t> </a:t>
            </a:r>
            <a:r>
              <a:rPr lang="en-GB" dirty="0" err="1"/>
              <a:t>ulaznica</a:t>
            </a:r>
            <a:r>
              <a:rPr lang="en-GB" dirty="0"/>
              <a:t>, no nada je </a:t>
            </a:r>
            <a:r>
              <a:rPr lang="en-GB" dirty="0" err="1"/>
              <a:t>ipak</a:t>
            </a:r>
            <a:r>
              <a:rPr lang="en-GB" dirty="0"/>
              <a:t> </a:t>
            </a:r>
            <a:r>
              <a:rPr lang="en-GB" dirty="0" err="1"/>
              <a:t>postojala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okupila</a:t>
            </a:r>
            <a:r>
              <a:rPr lang="en-GB" dirty="0"/>
              <a:t> je </a:t>
            </a:r>
            <a:r>
              <a:rPr lang="en-GB" dirty="0" err="1"/>
              <a:t>obitelj</a:t>
            </a:r>
            <a:r>
              <a:rPr lang="en-GB" dirty="0"/>
              <a:t> u </a:t>
            </a:r>
            <a:r>
              <a:rPr lang="en-GB" dirty="0" err="1"/>
              <a:t>nestrpljivom</a:t>
            </a:r>
            <a:r>
              <a:rPr lang="en-GB" dirty="0"/>
              <a:t> </a:t>
            </a:r>
            <a:r>
              <a:rPr lang="en-GB" dirty="0" err="1"/>
              <a:t>iščekivanju</a:t>
            </a:r>
            <a:r>
              <a:rPr lang="en-GB" dirty="0"/>
              <a:t> </a:t>
            </a:r>
            <a:r>
              <a:rPr lang="en-GB" dirty="0" err="1"/>
              <a:t>odmatanja</a:t>
            </a:r>
            <a:r>
              <a:rPr lang="en-GB" dirty="0"/>
              <a:t> </a:t>
            </a:r>
            <a:r>
              <a:rPr lang="en-GB" dirty="0" err="1"/>
              <a:t>čokolade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Svi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oni</a:t>
            </a:r>
            <a:r>
              <a:rPr lang="en-GB" dirty="0"/>
              <a:t> </a:t>
            </a:r>
            <a:r>
              <a:rPr lang="en-GB" dirty="0" err="1"/>
              <a:t>znali</a:t>
            </a:r>
            <a:r>
              <a:rPr lang="en-GB" dirty="0"/>
              <a:t> da je </a:t>
            </a:r>
            <a:r>
              <a:rPr lang="en-GB" dirty="0" err="1"/>
              <a:t>glupo</a:t>
            </a:r>
            <a:r>
              <a:rPr lang="en-GB" dirty="0"/>
              <a:t> </a:t>
            </a:r>
            <a:r>
              <a:rPr lang="en-GB" dirty="0" err="1"/>
              <a:t>očekivati</a:t>
            </a:r>
            <a:r>
              <a:rPr lang="en-GB" dirty="0"/>
              <a:t> da ta </a:t>
            </a:r>
            <a:r>
              <a:rPr lang="en-GB" dirty="0" err="1"/>
              <a:t>jedna</a:t>
            </a:r>
            <a:r>
              <a:rPr lang="en-GB" dirty="0"/>
              <a:t> mala </a:t>
            </a:r>
            <a:r>
              <a:rPr lang="en-GB" dirty="0" err="1"/>
              <a:t>štangica</a:t>
            </a:r>
            <a:r>
              <a:rPr lang="en-GB" dirty="0"/>
              <a:t> </a:t>
            </a:r>
            <a:r>
              <a:rPr lang="en-GB" dirty="0" err="1"/>
              <a:t>čokolade</a:t>
            </a:r>
            <a:r>
              <a:rPr lang="en-GB" dirty="0"/>
              <a:t> </a:t>
            </a:r>
            <a:r>
              <a:rPr lang="en-GB" dirty="0" err="1"/>
              <a:t>krije</a:t>
            </a:r>
            <a:r>
              <a:rPr lang="en-GB" dirty="0"/>
              <a:t> u </a:t>
            </a:r>
            <a:r>
              <a:rPr lang="en-GB" dirty="0" err="1"/>
              <a:t>sebi</a:t>
            </a:r>
            <a:r>
              <a:rPr lang="en-GB" dirty="0"/>
              <a:t> </a:t>
            </a:r>
            <a:r>
              <a:rPr lang="en-GB" dirty="0" err="1"/>
              <a:t>čarobnu</a:t>
            </a:r>
            <a:r>
              <a:rPr lang="en-GB" dirty="0"/>
              <a:t> </a:t>
            </a:r>
            <a:r>
              <a:rPr lang="en-GB" dirty="0" err="1"/>
              <a:t>ulaznicu</a:t>
            </a:r>
            <a:r>
              <a:rPr lang="en-GB" dirty="0"/>
              <a:t>, pa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pokušavali</a:t>
            </a:r>
            <a:r>
              <a:rPr lang="en-GB" dirty="0"/>
              <a:t>,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blaže</a:t>
            </a:r>
            <a:r>
              <a:rPr lang="en-GB" dirty="0"/>
              <a:t> </a:t>
            </a:r>
            <a:r>
              <a:rPr lang="en-GB" dirty="0" err="1"/>
              <a:t>mogli</a:t>
            </a:r>
            <a:r>
              <a:rPr lang="en-GB" dirty="0"/>
              <a:t>, </a:t>
            </a:r>
            <a:r>
              <a:rPr lang="en-GB" dirty="0" err="1"/>
              <a:t>pripremiti</a:t>
            </a:r>
            <a:r>
              <a:rPr lang="en-GB" dirty="0"/>
              <a:t> </a:t>
            </a:r>
            <a:r>
              <a:rPr lang="en-GB" dirty="0" err="1"/>
              <a:t>Charlieja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razočaranje</a:t>
            </a:r>
            <a:r>
              <a:rPr lang="en-GB" dirty="0"/>
              <a:t>. Ali </a:t>
            </a:r>
            <a:r>
              <a:rPr lang="en-GB" dirty="0" err="1"/>
              <a:t>postojalo</a:t>
            </a:r>
            <a:r>
              <a:rPr lang="en-GB" dirty="0"/>
              <a:t> je </a:t>
            </a:r>
            <a:r>
              <a:rPr lang="en-GB" dirty="0" err="1"/>
              <a:t>još</a:t>
            </a:r>
            <a:r>
              <a:rPr lang="en-GB" dirty="0"/>
              <a:t> </a:t>
            </a:r>
            <a:r>
              <a:rPr lang="en-GB" dirty="0" err="1"/>
              <a:t>nešto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odrasli</a:t>
            </a:r>
            <a:r>
              <a:rPr lang="en-GB" dirty="0"/>
              <a:t> </a:t>
            </a:r>
            <a:r>
              <a:rPr lang="en-GB" dirty="0" err="1"/>
              <a:t>također</a:t>
            </a:r>
            <a:r>
              <a:rPr lang="en-GB" dirty="0"/>
              <a:t> </a:t>
            </a:r>
            <a:r>
              <a:rPr lang="en-GB" dirty="0" err="1"/>
              <a:t>znali</a:t>
            </a:r>
            <a:r>
              <a:rPr lang="en-GB" dirty="0"/>
              <a:t>, a to je </a:t>
            </a:r>
            <a:r>
              <a:rPr lang="en-GB" dirty="0" err="1"/>
              <a:t>sljedeće</a:t>
            </a:r>
            <a:r>
              <a:rPr lang="en-GB" dirty="0"/>
              <a:t>: </a:t>
            </a:r>
            <a:r>
              <a:rPr lang="en-GB" dirty="0" err="1"/>
              <a:t>koliko</a:t>
            </a:r>
            <a:r>
              <a:rPr lang="en-GB" dirty="0"/>
              <a:t> god mala </a:t>
            </a:r>
            <a:r>
              <a:rPr lang="en-GB" dirty="0" err="1"/>
              <a:t>bila</a:t>
            </a:r>
            <a:r>
              <a:rPr lang="en-GB" dirty="0"/>
              <a:t> </a:t>
            </a:r>
            <a:r>
              <a:rPr lang="en-GB" dirty="0" err="1"/>
              <a:t>mogućnost</a:t>
            </a:r>
            <a:r>
              <a:rPr lang="en-GB" dirty="0"/>
              <a:t> da </a:t>
            </a:r>
            <a:r>
              <a:rPr lang="en-GB" dirty="0" err="1"/>
              <a:t>nas</a:t>
            </a:r>
            <a:r>
              <a:rPr lang="en-GB" dirty="0"/>
              <a:t> </a:t>
            </a:r>
            <a:r>
              <a:rPr lang="en-GB" dirty="0" err="1"/>
              <a:t>snađe</a:t>
            </a:r>
            <a:r>
              <a:rPr lang="en-GB" dirty="0"/>
              <a:t> </a:t>
            </a:r>
            <a:r>
              <a:rPr lang="en-GB" dirty="0" err="1"/>
              <a:t>sreća</a:t>
            </a:r>
            <a:r>
              <a:rPr lang="en-GB" dirty="0"/>
              <a:t>, </a:t>
            </a:r>
            <a:r>
              <a:rPr lang="en-GB" dirty="0" err="1"/>
              <a:t>mogućnost</a:t>
            </a:r>
            <a:r>
              <a:rPr lang="en-GB" dirty="0"/>
              <a:t> </a:t>
            </a:r>
            <a:r>
              <a:rPr lang="en-GB" dirty="0" err="1"/>
              <a:t>ipak</a:t>
            </a:r>
            <a:r>
              <a:rPr lang="en-GB" dirty="0"/>
              <a:t> </a:t>
            </a:r>
            <a:r>
              <a:rPr lang="en-GB" dirty="0" err="1"/>
              <a:t>postoji</a:t>
            </a:r>
            <a:r>
              <a:rPr lang="en-GB" dirty="0"/>
              <a:t>. </a:t>
            </a:r>
            <a:r>
              <a:rPr lang="en-GB" b="1" u="sng" dirty="0" err="1"/>
              <a:t>Ipak</a:t>
            </a:r>
            <a:r>
              <a:rPr lang="en-GB" b="1" u="sng" dirty="0"/>
              <a:t>, u </a:t>
            </a:r>
            <a:r>
              <a:rPr lang="en-GB" b="1" u="sng" dirty="0" err="1"/>
              <a:t>Charliejevoj</a:t>
            </a:r>
            <a:r>
              <a:rPr lang="en-GB" b="1" u="sng" dirty="0"/>
              <a:t> </a:t>
            </a:r>
            <a:r>
              <a:rPr lang="en-GB" b="1" u="sng" dirty="0" err="1"/>
              <a:t>čokoladi</a:t>
            </a:r>
            <a:r>
              <a:rPr lang="en-GB" b="1" u="sng" dirty="0"/>
              <a:t> </a:t>
            </a:r>
            <a:r>
              <a:rPr lang="en-GB" b="1" u="sng" dirty="0" err="1"/>
              <a:t>nije</a:t>
            </a:r>
            <a:r>
              <a:rPr lang="en-GB" b="1" u="sng" dirty="0"/>
              <a:t> je </a:t>
            </a:r>
            <a:r>
              <a:rPr lang="en-GB" b="1" u="sng" dirty="0" err="1"/>
              <a:t>bilo</a:t>
            </a:r>
            <a:r>
              <a:rPr lang="en-GB" b="1" u="sng" dirty="0"/>
              <a:t>.</a:t>
            </a:r>
          </a:p>
          <a:p>
            <a:pPr algn="just"/>
            <a:endParaRPr lang="en-GB" sz="2000" dirty="0"/>
          </a:p>
        </p:txBody>
      </p:sp>
      <p:pic>
        <p:nvPicPr>
          <p:cNvPr id="2050" name="Picture 2" descr="Charlie Bucket Quotes. QuotesGram">
            <a:extLst>
              <a:ext uri="{FF2B5EF4-FFF2-40B4-BE49-F238E27FC236}">
                <a16:creationId xmlns:a16="http://schemas.microsoft.com/office/drawing/2014/main" xmlns="" id="{46478690-9EDF-4BDE-95EA-24074407D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0638" y="2022601"/>
            <a:ext cx="3236628" cy="181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8578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1">
            <a:extLst>
              <a:ext uri="{FF2B5EF4-FFF2-40B4-BE49-F238E27FC236}">
                <a16:creationId xmlns:a16="http://schemas.microsoft.com/office/drawing/2014/main" xmlns="" id="{FEB0B922-A6AE-4089-8B21-F3E1A77093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0237586" cy="6858000"/>
          </a:xfrm>
          <a:custGeom>
            <a:avLst/>
            <a:gdLst>
              <a:gd name="connsiteX0" fmla="*/ 0 w 10237586"/>
              <a:gd name="connsiteY0" fmla="*/ 0 h 6858000"/>
              <a:gd name="connsiteX1" fmla="*/ 7061432 w 10237586"/>
              <a:gd name="connsiteY1" fmla="*/ 0 h 6858000"/>
              <a:gd name="connsiteX2" fmla="*/ 10237586 w 10237586"/>
              <a:gd name="connsiteY2" fmla="*/ 6858000 h 6858000"/>
              <a:gd name="connsiteX3" fmla="*/ 0 w 102375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7586" h="6858000">
                <a:moveTo>
                  <a:pt x="0" y="0"/>
                </a:moveTo>
                <a:lnTo>
                  <a:pt x="7061432" y="0"/>
                </a:lnTo>
                <a:lnTo>
                  <a:pt x="102375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xmlns="" id="{C5EB7378-ADA3-4D6E-8E3A-09FAD1478F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003914-CFA5-4561-810E-13BB1352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5 dobitnika zlatnih ulaznica su: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B2763F1-EC7A-4A35-A12F-294DB9741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b="1" dirty="0">
                <a:solidFill>
                  <a:srgbClr val="FFFFFF"/>
                </a:solidFill>
              </a:rPr>
              <a:t>3. Violeta </a:t>
            </a:r>
            <a:r>
              <a:rPr lang="hr-HR" sz="2400" b="1" dirty="0" err="1">
                <a:solidFill>
                  <a:srgbClr val="FFFFFF"/>
                </a:solidFill>
              </a:rPr>
              <a:t>Beauregarde</a:t>
            </a:r>
            <a:r>
              <a:rPr lang="hr-HR" sz="2400" b="1" dirty="0">
                <a:solidFill>
                  <a:srgbClr val="FFFFFF"/>
                </a:solidFill>
              </a:rPr>
              <a:t> i 4. Mike </a:t>
            </a:r>
            <a:r>
              <a:rPr lang="hr-HR" sz="2400" b="1" dirty="0" err="1">
                <a:solidFill>
                  <a:srgbClr val="FFFFFF"/>
                </a:solidFill>
              </a:rPr>
              <a:t>Telkač</a:t>
            </a:r>
            <a:endParaRPr lang="hr-HR" sz="2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FFFFFF"/>
                </a:solidFill>
              </a:rPr>
              <a:t>Drugog su dana pronađene još dvije ulaznice: Violeta </a:t>
            </a:r>
            <a:r>
              <a:rPr lang="hr-HR" sz="2400" dirty="0" err="1">
                <a:solidFill>
                  <a:srgbClr val="FFFFFF"/>
                </a:solidFill>
              </a:rPr>
              <a:t>Beauregarde</a:t>
            </a:r>
            <a:r>
              <a:rPr lang="hr-HR" sz="2400" dirty="0">
                <a:solidFill>
                  <a:srgbClr val="FFFFFF"/>
                </a:solidFill>
              </a:rPr>
              <a:t>, obožavateljica žvakaćih guma, pronašla je treću ulaznicu, a Mike </a:t>
            </a:r>
            <a:r>
              <a:rPr lang="hr-HR" sz="2400" dirty="0" err="1">
                <a:solidFill>
                  <a:srgbClr val="FFFFFF"/>
                </a:solidFill>
              </a:rPr>
              <a:t>Telkač</a:t>
            </a:r>
            <a:r>
              <a:rPr lang="hr-HR" sz="2400" dirty="0">
                <a:solidFill>
                  <a:srgbClr val="FFFFFF"/>
                </a:solidFill>
              </a:rPr>
              <a:t>, obožavatelj televizije, četvrtu.</a:t>
            </a: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hr-HR" sz="2000" dirty="0">
              <a:solidFill>
                <a:srgbClr val="FF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86D2E14-84F5-466F-8A99-56A6E31801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69413" y="3034396"/>
            <a:ext cx="1452561" cy="345847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B1D809A-E09E-4CCF-BC90-C5987624B3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16852" y="1151336"/>
            <a:ext cx="1452561" cy="20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11755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3568</Words>
  <Application>Microsoft Office PowerPoint</Application>
  <PresentationFormat>Prilagođeno</PresentationFormat>
  <Paragraphs>121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Office Theme</vt:lpstr>
      <vt:lpstr>CHARLIE I TVORNICA ČOKOLADE</vt:lpstr>
      <vt:lpstr>KRATAK SADRŽAJ</vt:lpstr>
      <vt:lpstr>Tko je Charlie Bucket?</vt:lpstr>
      <vt:lpstr>Priča o tvornici čokolade</vt:lpstr>
      <vt:lpstr>Tvornica čokolade bit će otvorena za 5 dobitnika zlatnih ulaznica</vt:lpstr>
      <vt:lpstr>5 dobitnika zlatnih ulaznica su:</vt:lpstr>
      <vt:lpstr>5 dobitnika zlatnih ulaznica su:</vt:lpstr>
      <vt:lpstr>Kako je Charlie dobio zlatnu ulaznicu? - Charlijev rođendan</vt:lpstr>
      <vt:lpstr>5 dobitnika zlatnih ulaznica su:</vt:lpstr>
      <vt:lpstr>Kako je Charlie dobio zlatnu ulaznicu?  Djedičin poklon</vt:lpstr>
      <vt:lpstr>5 dobitnika zlatnih ulaznica su:</vt:lpstr>
      <vt:lpstr>Pred tvornicom </vt:lpstr>
      <vt:lpstr>U tvornici</vt:lpstr>
      <vt:lpstr>Oompa - Loompasi</vt:lpstr>
      <vt:lpstr>August Gloop ulazi u cijev</vt:lpstr>
      <vt:lpstr>Zbogom, Violeta!</vt:lpstr>
      <vt:lpstr>Veruca u Orahovoj dvorani</vt:lpstr>
      <vt:lpstr>Mike Telkač odaslan je preko televizije</vt:lpstr>
      <vt:lpstr>Charlijeva tvornica čokolade</vt:lpstr>
      <vt:lpstr>LEKTIRNI LISTIĆ</vt:lpstr>
      <vt:lpstr>Roald Dahl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CHARLIE I TVORNICA ČOKOLADE</dc:title>
  <dc:creator>Mario Blazevic</dc:creator>
  <cp:lastModifiedBy>PC1</cp:lastModifiedBy>
  <cp:revision>5</cp:revision>
  <dcterms:created xsi:type="dcterms:W3CDTF">2020-04-06T11:39:56Z</dcterms:created>
  <dcterms:modified xsi:type="dcterms:W3CDTF">2020-05-20T06:22:28Z</dcterms:modified>
</cp:coreProperties>
</file>